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80" r:id="rId14"/>
    <p:sldId id="268" r:id="rId15"/>
    <p:sldId id="269" r:id="rId16"/>
    <p:sldId id="270" r:id="rId17"/>
    <p:sldId id="28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78" r:id="rId26"/>
  </p:sldIdLst>
  <p:sldSz cx="50403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1" autoAdjust="0"/>
    <p:restoredTop sz="94660"/>
  </p:normalViewPr>
  <p:slideViewPr>
    <p:cSldViewPr snapToGrid="0">
      <p:cViewPr varScale="1">
        <p:scale>
          <a:sx n="75" d="100"/>
          <a:sy n="75" d="100"/>
        </p:scale>
        <p:origin x="27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0:32.7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807 1861 24575,'-406'459'-880,"226"-245"554,121-147 294,22-28 142,3 1-1,-45 70 0,77-109-101,1 1 0,0 0 0,0-1 1,0 1-1,0 0 0,0 0 0,0 0 0,1 0 1,-1 0-1,1 0 0,-1 0 0,1 0 0,0 0 1,-1 0-1,1 0 0,0 0 0,0 0 0,1 1 1,-1-1-1,0 0 0,1 0 0,0 2 0,0-3-5,0 0 0,1 0 0,-1 0-1,0-1 1,0 1 0,0 0-1,0-1 1,1 1 0,-1-1 0,0 1-1,0-1 1,1 0 0,-1 0-1,0 1 1,1-1 0,-1 0 0,0 0-1,1 0 1,-1-1 0,0 1-1,1 0 1,-1 0 0,0-1-1,1 1 1,-1-1 0,0 1 0,0-1-1,1 1 1,-1-1 0,0 0-1,2-1 1,2-1 16,-1 0 0,1-1 0,-1 1 1,1-1-1,-1 0 0,0 0 0,-1 0 0,1-1 0,-1 0 0,5-7 0,26-59 321,-16 32-255,114-254-85,-32 66 0,-33 84-53,288-586-616,-345 709 669,-9 16 0,1-1 0,0 1 0,0 0 0,1 0 0,-1 0 0,1 0 0,0 0 0,0 1 0,0-1 0,6-4 0,-9 8 0,0 0 0,0 0 0,1 0 0,-1 0 0,0 0 0,0 0 0,1 0 0,-1 0 0,0 0 0,0 0 0,1 0 0,-1 0 0,0 0 0,0 0 0,1 0 0,-1 0 0,0 0 0,0 0 0,1 1 0,-1-1 0,0 0 0,0 0 0,0 0 0,1 0 0,-1 1 0,0-1 0,0 0 0,0 0 0,0 0 0,1 0 0,-1 1 0,0-1 0,0 0 0,0 0 0,0 1 0,0-1 0,0 0 0,0 0 0,0 1 0,0-1 0,0 0 0,0 0 0,0 1 0,0-1 0,0 0 0,0 0 0,0 1 0,0-1 0,0 0 0,1 16 0,-1-15 0,-4 58 84,-2 0 0,-16 68 0,-39 113 308,29-121-314,-12 46-78,-60 256 0,101-408 0,4-22 0,1 0 0,-2 22 0,-6 48 0,-3 0 0,-3-1 0,-24 75 0,26-98 0,-159 552 0,158-563 0,11-26 0,0 0 0,0 0 0,0 0 0,-1 0 0,1 0 0,0 0 0,0 0 0,0 0 0,-1 0 0,1 0 0,0 0 0,0 0 0,0 0 0,-1-1 0,1 1 0,0 0 0,0 0 0,0 0 0,0 0 0,-1 0 0,1 0 0,0-1 0,0 1 0,0 0 0,0 0 0,0 0 0,0 0 0,0-1 0,-1 1 0,1 0 0,0 0 0,0 0 0,0-1 0,0 1 0,0 0 0,0 0 0,0 0 0,0-1 0,0 1 0,0 0 0,0 0 0,0 0 0,0-1 0,0 1 0,0 0 0,0 0 0,0 0 0,1-1 0,-1 1 0,0 0 0,1-49 0,56-263 0,-37 219 0,92-398 0,-90 405 0,-4-1 0,-4 0 0,5-170 0,-20 175 0,-1 12 0,2 0 0,4 1 0,15-87 0,18-82 0,-27 148 0,34-130 0,-34 177 0,-2-1 0,-2 1 0,-2-1 0,-3-81 0,0 106 0,1 1 0,0 0 0,1-1 0,1 1 0,1 0 0,0 1 0,2-1 0,10-21 0,-17 39 0,0 0 0,0-1 0,0 1 0,0 0 0,0 0 0,0 0 0,0-1 0,0 1 0,0 0 0,0 0 0,1 0 0,-1-1 0,0 1 0,0 0 0,0 0 0,0 0 0,0 0 0,0-1 0,0 1 0,1 0 0,-1 0 0,0 0 0,0 0 0,0 0 0,0 0 0,0-1 0,1 1 0,-1 0 0,0 0 0,0 0 0,0 0 0,1 0 0,-1 0 0,0 0 0,0 0 0,0 0 0,0 0 0,1 0 0,-1 0 0,0 0 0,0 0 0,0 0 0,1 0 0,-1 0 0,0 0 0,0 0 0,1 0 0,2 12 0,-1 17 0,-4-9 0,0 0 0,-1 0 0,-8 29 0,0-4 0,5-21 0,-2-1 0,0 1 0,-21 36 0,14-28 0,-11 33 0,-14 38 0,-75 140 0,108-229 0,-115 246 0,110-221 0,11-31 0,-1-1 0,-1 1 0,1-1 0,-1 0 0,0 0 0,-1 0 0,0 0 0,-7 10 0,11-17 0,0 1 0,-1-1 0,1 1 0,0-1 0,-1 1 0,1-1 0,-1 0 0,1 1 0,-1-1 0,1 0 0,-1 1 0,1-1 0,-1 0 0,1 1 0,-1-1 0,0 0 0,1 0 0,-1 0 0,1 1 0,-1-1 0,0 0 0,1 0 0,-1 0 0,1 0 0,-1 0 0,0 0 0,1 0 0,-1 0 0,1-1 0,-2 1 0,1-1 0,0 0 0,0 1 0,1-1 0,-1 0 0,0 0 0,0 0 0,1 0 0,-1 0 0,0-1 0,1 1 0,-1 0 0,1 0 0,-1-3 0,-6-40 0,6-276 0,3 151 0,-2-312 0,1 468 0,0 0 0,0 0 0,1 0 0,1 1 0,0-1 0,0 1 0,1 0 0,1-1 0,10-16 0,-5 12 0,0 0 0,2 1 0,0 1 0,1 0 0,23-21 0,-28 27 0,0 0 0,0-1 0,-1 0 0,-1 0 0,11-22 0,10-15 0,-15 29 0,11-15 0,32-61 0,-53 89-91,-1 1 0,1 0 0,1 0 0,-1 0 0,0 0 0,1 1 0,0-1 0,0 1 0,0-1 0,0 1 0,1 0 0,-1 0 0,1 1 0,6-4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2:27.9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212 0 24575,'-11'232'0,"1"12"0,10-212 0,2-15 0,-2 0 0,0 0 0,-1 0 0,-1 0 0,-1-1 0,0 1 0,-10 29 0,8-33 0,1 1 0,0 0 0,1-1 0,1 1 0,-1 18 0,1 73 0,2-80 0,1 9 0,0-8 0,-1 0 0,-1 0 0,-1 0 0,-1 0 0,-10 37 0,6-34 0,1 0 0,2 0 0,-1 56 0,3-54 0,1 57 0,1-48 0,-8 70 0,5-76 0,1 0 0,3 53 0,1-57 0,-2-1 0,0 0 0,-2 1 0,-8 35 0,-14 53 0,19-87 0,1 0 0,2 1 0,1-1 0,4 34 0,0 10 0,-2 0 0,-3 79 0,-2-109 0,-2 48 0,5-78 0,-1 0 0,0 1 0,-1-1 0,-5 16 0,3-15 0,1 0 0,1 0 0,-2 29 0,-3 275 0,6-184-1365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2:32.5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 1 24575,'-3'1'0,"0"1"0,0 0 0,0 0 0,1 0 0,-1 0 0,1 1 0,0-1 0,-1 0 0,1 1 0,0 0 0,-2 3 0,-1 2 0,1-4 0,1 1 0,0 0 0,0 0 0,0 0 0,1 0 0,0 1 0,0-1 0,0 0 0,1 1 0,-1 0 0,1-1 0,1 1 0,-1 0 0,1-1 0,0 1 0,0 0 0,2 7 0,-2-7 0,-1 36 0,0-30 0,0-1 0,1 1 0,1-1 0,-1 1 0,2-1 0,0 1 0,0-1 0,1 0 0,0 0 0,1 0 0,5 11 0,-5-14 0,-1 1 0,0-1 0,0 1 0,-1 0 0,0-1 0,0 1 0,-1 0 0,0 1 0,-1-1 0,-1 15 0,0-12 0,1 0 0,1-1 0,0 1 0,0-1 0,6 22 0,-3-18 0,0 0 0,-2 1 0,0-1 0,0 0 0,-2 31 0,-1-24 0,6 43 0,0-19 0,-2 0 0,-5 71 0,0-31 0,0 13 0,4 102 0,8-145 0,-6-41 0,-1-1 0,1 28 0,-2-28 0,-1 0 0,2 0 0,0 0 0,9 27 0,-7-27 0,0 0 0,-1 1 0,-1 0 0,2 22 0,-5-24-1365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0:32.7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807 1861 24575,'-406'459'-880,"226"-245"554,121-147 294,22-28 142,3 1-1,-45 70 0,77-109-101,1 1 0,0 0 0,0-1 1,0 1-1,0 0 0,0 0 0,0 0 0,1 0 1,-1 0-1,1 0 0,-1 0 0,1 0 0,0 0 1,-1 0-1,1 0 0,0 0 0,0 0 0,1 1 1,-1-1-1,0 0 0,1 0 0,0 2 0,0-3-5,0 0 0,1 0 0,-1 0-1,0-1 1,0 1 0,0 0-1,0-1 1,1 1 0,-1-1 0,0 1-1,0-1 1,1 0 0,-1 0-1,0 1 1,1-1 0,-1 0 0,0 0-1,1 0 1,-1-1 0,0 1-1,1 0 1,-1 0 0,0-1-1,1 1 1,-1-1 0,0 1 0,0-1-1,1 1 1,-1-1 0,0 0-1,2-1 1,2-1 16,-1 0 0,1-1 0,-1 1 1,1-1-1,-1 0 0,0 0 0,-1 0 0,1-1 0,-1 0 0,5-7 0,26-59 321,-16 32-255,114-254-85,-32 66 0,-33 84-53,288-586-616,-345 709 669,-9 16 0,1-1 0,0 1 0,0 0 0,1 0 0,-1 0 0,1 0 0,0 0 0,0 1 0,0-1 0,6-4 0,-9 8 0,0 0 0,0 0 0,1 0 0,-1 0 0,0 0 0,0 0 0,1 0 0,-1 0 0,0 0 0,0 0 0,1 0 0,-1 0 0,0 0 0,0 0 0,1 0 0,-1 0 0,0 0 0,0 0 0,1 1 0,-1-1 0,0 0 0,0 0 0,0 0 0,1 0 0,-1 1 0,0-1 0,0 0 0,0 0 0,0 0 0,1 0 0,-1 1 0,0-1 0,0 0 0,0 0 0,0 1 0,0-1 0,0 0 0,0 0 0,0 1 0,0-1 0,0 0 0,0 0 0,0 1 0,0-1 0,0 0 0,0 0 0,0 1 0,0-1 0,0 0 0,1 16 0,-1-15 0,-4 58 84,-2 0 0,-16 68 0,-39 113 308,29-121-314,-12 46-78,-60 256 0,101-408 0,4-22 0,1 0 0,-2 22 0,-6 48 0,-3 0 0,-3-1 0,-24 75 0,26-98 0,-159 552 0,158-563 0,11-26 0,0 0 0,0 0 0,0 0 0,-1 0 0,1 0 0,0 0 0,0 0 0,0 0 0,-1 0 0,1 0 0,0 0 0,0 0 0,0 0 0,-1-1 0,1 1 0,0 0 0,0 0 0,0 0 0,0 0 0,-1 0 0,1 0 0,0-1 0,0 1 0,0 0 0,0 0 0,0 0 0,0 0 0,0-1 0,-1 1 0,1 0 0,0 0 0,0 0 0,0-1 0,0 1 0,0 0 0,0 0 0,0 0 0,0-1 0,0 1 0,0 0 0,0 0 0,0 0 0,0-1 0,0 1 0,0 0 0,0 0 0,0 0 0,1-1 0,-1 1 0,0 0 0,1-49 0,56-263 0,-37 219 0,92-398 0,-90 405 0,-4-1 0,-4 0 0,5-170 0,-20 175 0,-1 12 0,2 0 0,4 1 0,15-87 0,18-82 0,-27 148 0,34-130 0,-34 177 0,-2-1 0,-2 1 0,-2-1 0,-3-81 0,0 106 0,1 1 0,0 0 0,1-1 0,1 1 0,1 0 0,0 1 0,2-1 0,10-21 0,-17 39 0,0 0 0,0-1 0,0 1 0,0 0 0,0 0 0,0 0 0,0-1 0,0 1 0,0 0 0,0 0 0,1 0 0,-1-1 0,0 1 0,0 0 0,0 0 0,0 0 0,0 0 0,0-1 0,0 1 0,1 0 0,-1 0 0,0 0 0,0 0 0,0 0 0,0 0 0,0-1 0,1 1 0,-1 0 0,0 0 0,0 0 0,0 0 0,1 0 0,-1 0 0,0 0 0,0 0 0,0 0 0,0 0 0,1 0 0,-1 0 0,0 0 0,0 0 0,0 0 0,1 0 0,-1 0 0,0 0 0,0 0 0,1 0 0,2 12 0,-1 17 0,-4-9 0,0 0 0,-1 0 0,-8 29 0,0-4 0,5-21 0,-2-1 0,0 1 0,-21 36 0,14-28 0,-11 33 0,-14 38 0,-75 140 0,108-229 0,-115 246 0,110-221 0,11-31 0,-1-1 0,-1 1 0,1-1 0,-1 0 0,0 0 0,-1 0 0,0 0 0,-7 10 0,11-17 0,0 1 0,-1-1 0,1 1 0,0-1 0,-1 1 0,1-1 0,-1 0 0,1 1 0,-1-1 0,1 0 0,-1 1 0,1-1 0,-1 0 0,1 1 0,-1-1 0,0 0 0,1 0 0,-1 0 0,1 1 0,-1-1 0,0 0 0,1 0 0,-1 0 0,1 0 0,-1 0 0,0 0 0,1 0 0,-1 0 0,1-1 0,-2 1 0,1-1 0,0 0 0,0 1 0,1-1 0,-1 0 0,0 0 0,0 0 0,1 0 0,-1 0 0,0-1 0,1 1 0,-1 0 0,1 0 0,-1-3 0,-6-40 0,6-276 0,3 151 0,-2-312 0,1 468 0,0 0 0,0 0 0,1 0 0,1 1 0,0-1 0,0 1 0,1 0 0,1-1 0,10-16 0,-5 12 0,0 0 0,2 1 0,0 1 0,1 0 0,23-21 0,-28 27 0,0 0 0,0-1 0,-1 0 0,-1 0 0,11-22 0,10-15 0,-15 29 0,11-15 0,32-61 0,-53 89-91,-1 1 0,1 0 0,1 0 0,-1 0 0,0 0 0,1 1 0,0-1 0,0 1 0,0-1 0,0 1 0,1 0 0,-1 0 0,1 1 0,6-4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0:43.0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1070 941 24575,'-2'19'0,"-1"0"0,0 0 0,-2-1 0,0 1 0,-1-1 0,-15 31 0,4-9 0,-49 127 0,66-418 0,-3 164 0,3 0 0,16-111 0,-9 162 0,3 1 0,15-42 0,-15 53 0,-2 0 0,0-1 0,-2 0 0,-1-1 0,-1 1 0,2-31 0,-8-4 0,3-63 0,0 113 0,1 1 0,1-1 0,4-14 0,-3 15 0,-1 0 0,-1 0 0,0 0 0,2-13 0,-4-17 0,-7 123 0,3-53 0,0 34 0,3-52 0,0-1 0,-1 1 0,-1-1 0,-5 19 0,-6 29 0,12-52 0,0 1 0,0-1 0,-1 0 0,-1 0 0,1 0 0,-9 13 0,8-13 0,0 0 0,0 0 0,0 0 0,1 0 0,0 1 0,-2 13 0,2-9 0,0-1 0,0 0 0,-1 0 0,-1 0 0,-6 11 0,6-13 0,1-1 0,0 1 0,0 1 0,1-1 0,0 0 0,1 1 0,-2 17 0,3-20 0,-1-1 0,0 1 0,0-1 0,0 0 0,-1 1 0,0-1 0,0 0 0,-9 12 0,-6 14 0,1 2 0,11-22 0,0-1 0,0 1 0,2 0 0,-1 0 0,-3 19 0,-5 10 0,11-35 0,-1-1 0,1 1 0,0-1 0,0 1 0,1 0 0,-1 8 0,1 5 0,-2-1 0,0 1 0,-11 33 0,-4 19 0,12-34 0,3-13 0,-2-1 0,-14 47 0,15-59 0,2-1 0,-1 0 0,1 1 0,1 0 0,0-1 0,1 16 0,1-16 0,-1 0 0,-1 0 0,0 0 0,0 0 0,-1 0 0,-1-1 0,-5 16 0,3-11 0,0 1 0,1-1 0,0 1 0,1 0 0,1 0 0,0 32 0,0-10 0,-2 4 0,-12 47 0,8-56 0,3 1 0,-4 65 0,9-90 0,-1 1 0,-1-1 0,0 1 0,0-1 0,-5 13 0,4-12 0,0-1 0,1 1 0,0 0 0,0 0 0,0 12 0,2-8 0,0 0 0,-1 0 0,-1 0 0,0 0 0,-1 0 0,0 0 0,-9 21 0,8-23 0,0 1 0,1 0 0,0 0 0,1 1 0,1-1 0,0 26 0,0 8 0,-1-33 0,-1 0 0,-7 25 0,-3 21 0,9-38 0,-1-1 0,-14 40 0,13-45 0,0 0 0,1 1 0,1-1 0,1 1 0,0 0 0,0 21 0,2-28 0,0 0 0,0-1 0,-1 1 0,0-1 0,-1 0 0,0 0 0,-5 10 0,4-9 0,1-1 0,-1 1 0,2 0 0,-1 0 0,1 0 0,-1 14 0,2-8 0,-1-1 0,-1 1 0,0 0 0,-10 26 0,6-21 0,-6 36 0,11-47 0,-1-1 0,0 1 0,0-1 0,-1 0 0,-9 16 0,-11 27 0,-6 38 0,-46 95 0,-28 69 0,82-204 0,-61 118 0,81-165 0,1 0 0,0 0 0,-1 0 0,1 0 0,0 0 0,0 0 0,1 0 0,-1 0 0,1 1 0,-1-1 0,1 4 0,0-6 0,0-1 0,0 0 0,0 1 0,1-1 0,-1 1 0,0-1 0,0 0 0,0 1 0,0-1 0,0 0 0,0 1 0,1-1 0,-1 0 0,0 1 0,0-1 0,0 0 0,1 0 0,-1 1 0,0-1 0,0 0 0,1 0 0,-1 1 0,0-1 0,1 0 0,-1 0 0,0 0 0,1 1 0,-1-1 0,0 0 0,1 0 0,-1 0 0,0 0 0,1 0 0,1 0 0,-1-1 0,1 1 0,-1 0 0,0-1 0,1 0 0,-1 1 0,1-1 0,-1 0 0,0 0 0,0 0 0,0 0 0,1 0 0,0-2 0,19-13 0,1 0 0,0 1 0,0 2 0,2 0 0,32-13 0,-33 17 0,0-2 0,-1 0 0,-1-1 0,0-2 0,0 0 0,25-23 0,-31 21 0,0 0 0,-1 0 0,-1-1 0,0-1 0,-2 0 0,0-1 0,13-32 0,-12 26 0,0 0 0,17-24 0,-14 26 0,-2-1 0,16-38 0,-20 35 0,-1-1 0,-1 0 0,-2 0 0,2-29 0,-6 50 0,1 1 0,-1-1 0,1 1 0,0 0 0,1 0 0,0 0 0,0 0 0,4-6 0,34-45 0,-24 33 0,98-136-1365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0:46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586 0 24575,'-25'15'0,"0"0"0,-31 27 0,-14 9 0,51-37 0,15-11 0,1 0 0,-1 0 0,0 0 0,1-1 0,-1 0 0,-6 3 0,-1 0 0,0 0 0,1 1 0,-12 9 0,15-11 0,1 1 0,-1-1 0,0 0 0,-1 0 0,1 0 0,0-1 0,-1-1 0,0 1 0,-13 2 0,-29 2-381,1 4 0,-64 20 0,107-29 159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1:08.6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8325 2240 24575,'-70'3'0,"-117"21"0,144-17 0,0-2 0,-50 0 0,81-5 0,-1 2 0,1 0 0,0 0 0,-18 6 0,-25 5 0,45-11 0,0 0 0,1 1 0,-1 0 0,0 0 0,1 1 0,0 0 0,0 1 0,-10 6 0,11-7 0,0 0 0,-1-1 0,1 0 0,-1 0 0,0-1 0,0 0 0,0-1 0,-14 1 0,-80-4 0,45 0 0,3 1 0,-87 2 0,129 1 0,1 0 0,0 1 0,-1 1 0,1 0 0,1 1 0,-19 9 0,16-7 0,-1 0 0,0-2 0,-22 7 0,13-9 0,-47 2 0,50-4 0,0 0 0,0 1 0,-25 6 0,10 1 0,0-2 0,0-2 0,0-1 0,-56-1 0,69-2 0,-37 5 0,-16 1 0,-815-8 0,800 9 0,59-4 0,-32 0 0,-184-16 0,170 6 0,-106 6 0,70 2 0,-379-2 0,463 2 0,-58 10 0,4 0 0,-289-9 0,357-5 0,-1 0 0,-30-9 0,-16-3 0,-264 0 0,316 14 0,-537 0 0,468 7 0,67-4 0,0-1 0,0-1 0,0 0 0,0-1 0,0 0 0,0-1 0,0-1 0,0 0 0,0 0 0,-18-7 0,-122-51 0,-8 10 0,146 46 0,-1 1 0,0 0 0,-17-1 0,19 3 0,-1 0 0,0-2 0,-26-7 0,26 5 0,0 2 0,0-1 0,-25-1 0,27 4 0,-1 0 0,1-1 0,0-1 0,0-1 0,-17-6 0,12 4 0,0 0 0,0 1 0,-26-4 0,25 5 0,-1 0 0,2-1 0,-21-8 0,21 7 0,0 0 0,0 1 0,-36-5 0,-16-3 0,29 4 0,-1 2 0,-79-4 0,-88 11 0,85 2 0,94-3 0,0-2 0,-48-12 0,12 3 0,10 2 0,34 5 0,-1 1 0,1 1 0,-1 0 0,1 2 0,-1 1 0,-23 3 0,-122 12 0,165-15 0,1 0 0,-1 1 0,1-1 0,0 1 0,-1 0 0,1 0 0,0-1 0,-1 2 0,1-1 0,0 0 0,0 0 0,0 1 0,0-1 0,0 1 0,0-1 0,1 1 0,-1 0 0,0 0 0,1 0 0,-3 4 0,2 0 0,0 0 0,0 1 0,0-1 0,1 1 0,0-1 0,0 9 0,0-10 0,1-5 0,0 0 0,0 0 0,0 0 0,0 0 0,-1 0 0,1 0 0,0 0 0,0 0 0,0 0 0,0 0 0,0 0 0,0 0 0,-1 0 0,1 0 0,0 0 0,0 0 0,0 0 0,0 0 0,0 0 0,0 0 0,-1 0 0,1 0 0,0 0 0,0 0 0,0 0 0,0 0 0,0 0 0,0 0 0,0 0 0,0 0 0,-1 0 0,1 1 0,0-1 0,0 0 0,0 0 0,0 0 0,0 0 0,0 0 0,0 0 0,0 0 0,0 0 0,0 1 0,0-1 0,0 0 0,0 0 0,0 0 0,0 0 0,0 0 0,0 0 0,0 1 0,0-1 0,0 0 0,0 0 0,0 0 0,0 0 0,0 0 0,0 0 0,0 1 0,0-1 0,0 0 0,-6-16 0,-5-25 0,-1-52 0,-1-105 0,2 6 0,-4 60 0,3 39 0,0-105 0,13 155 0,0-48 0,-1 83 0,-1 0 0,0-1 0,-1 1 0,0 0 0,0 0 0,0 0 0,-1 1 0,-5-10 0,8 16 0,-1 0 0,1 0 0,-1 0 0,1 0 0,-1 0 0,0 0 0,1 0 0,-1 0 0,0 1 0,1-1 0,-1 0 0,0 0 0,0 1 0,0-1 0,0 1 0,0-1 0,0 1 0,0-1 0,-2 0 0,3 1 0,-1 0 0,0 1 0,1-1 0,-1 0 0,1 0 0,-1 1 0,1-1 0,-1 0 0,1 1 0,-1-1 0,1 0 0,-1 1 0,1-1 0,-1 1 0,1-1 0,-1 1 0,1-1 0,0 1 0,-1-1 0,1 1 0,0-1 0,0 1 0,-1-1 0,1 2 0,-2 2 0,1 1 0,0-1 0,0 1 0,0 0 0,0 0 0,1-1 0,0 8 0,1-3 0,1 1 0,0-1 0,1 0 0,0 0 0,0 0 0,1 0 0,7 12 0,41 59 0,-35-56 0,221 301 0,-220-303 0,1-1 0,1-1 0,1-1 0,33 25 0,-25-22 0,47 48 0,-64-57 0,39 39 0,-86-116 0,21 36 0,2 0 0,1-1 0,0 0 0,-8-44 0,-13-125 0,-14-237 0,-53-43 0,53 286 0,39 165 0,-1 0 0,-2 0 0,0 1 0,-2 0 0,-1 1 0,-27-41 0,39 65 0,1-1 0,-1 1 0,0 0 0,0 0 0,1 0 0,-1 0 0,0 0 0,0 0 0,0 1 0,0-1 0,0 0 0,0 0 0,0 1 0,0-1 0,0 0 0,0 1 0,-1-1 0,1 1 0,0 0 0,0-1 0,-2 1 0,2 0 0,0 0 0,0 1 0,0-1 0,0 0 0,0 1 0,0-1 0,0 1 0,0-1 0,0 1 0,1 0 0,-1-1 0,0 1 0,0 0 0,1 0 0,-1-1 0,0 1 0,1 0 0,-1 0 0,0 2 0,-3 3 0,1 1 0,1 0 0,0-1 0,-1 1 0,2 0 0,-2 9 0,-9 68 0,4-1 0,4 1 0,8 128 0,0-176 0,1 0 0,1 0 0,2-1 0,20 55 0,-14-50 0,15 75 0,5 15 0,-28-113 0,1-1 0,0 1 0,19 29 0,-26-46 0,1 1 0,-1-1 0,0 0 0,0 0 0,0 0 0,0 1 0,0-1 0,1 0 0,-1 0 0,0 0 0,0 1 0,0-1 0,1 0 0,-1 0 0,0 0 0,0 0 0,1 0 0,-1 0 0,0 0 0,0 0 0,1 0 0,-1 1 0,0-1 0,0 0 0,1 0 0,-1 0 0,0 0 0,0 0 0,1-1 0,-1 1 0,0 0 0,0 0 0,1 0 0,-1 0 0,0 0 0,0 0 0,1 0 0,-1 0 0,0-1 0,0 1 0,0 0 0,1 0 0,-1 0 0,0 0 0,0-1 0,0 1 0,0 0 0,1 0 0,-1 0 0,0-1 0,0 1 0,0 0 0,0 0 0,0-1 0,0 1 0,0 0 0,0 0 0,0-1 0,1 1 0,-1 0 0,0 0 0,0-1 0,0 1 0,-1 0 0,1 0 0,0-1 0,4-19 0,-4 19 0,4-312 0,-7 175 0,2-2 0,2-166 0,4 271 0,0 1 0,3 0 0,14-42 0,-14 51 0,-1-2 0,-1 1 0,5-40 0,-13 103 0,2 94 0,1-113 0,1-1 0,1 0 0,1 0 0,0 0 0,10 24 0,-1-4 0,-2 1 0,9 45 0,-11-40 0,20 57 0,11-1 0,-21-56 0,-1 2 0,16 67 0,-22-59 0,26 71 0,-11-35 0,-18-55 0,22 53 0,-3-15 0,-19-47 0,0 0 0,15 26 0,78 107 0,-22-37 0,24 51 0,-90-153 0,0-1 0,29 27 0,5 6 0,-44-45 0,1-1 0,0-1 0,1 1 0,-1-1 0,1 0 0,-1 0 0,11 5 0,-13-7 0,0-1 0,0 0 0,0 1 0,1-1 0,-1-1 0,0 1 0,0 0 0,1-1 0,-1 0 0,0 1 0,1-1 0,-1-1 0,0 1 0,0 0 0,1-1 0,-1 0 0,0 1 0,4-3 0,-6 3 0,0-1 0,0 0 0,0 0 0,0 0 0,0 0 0,-1 0 0,1 0 0,0 0 0,0 0 0,-1 0 0,1 0 0,0-1 0,-1 1 0,0 0 0,1 0 0,-1 0 0,0-1 0,1 1 0,-1 0 0,0-1 0,0 1 0,0 0 0,0-1 0,0 1 0,0 0 0,-1 0 0,1-1 0,0 1 0,-1 0 0,1 0 0,-1-1 0,1 1 0,-2-1 0,-21-47 0,19 43 0,-83-135 0,69 109 0,2-1 0,1-1 0,-15-55 0,22 66 0,0 0 0,-1 1 0,-2 0 0,-17-28 0,-18-37 0,41 74 0,1-1 0,0 0 0,1 0 0,-1-24 0,2 21 0,-1 0 0,-8-29 0,-14-17 0,16 45 0,2 0 0,0 0 0,-6-31 0,-26-103 0,25 106 0,12 37 0,-10-29 0,2-1 0,2 0 0,-7-78 0,15 67 0,0 45 0,0 32 0,0 30 0,-2-18 0,2 0 0,2 1 0,14 75 0,5-5 0,-18-81 0,3 0 0,0 0 0,1-1 0,15 35 0,56 134 0,-54-135 0,-12-29 0,-8-21 0,1 1 0,0 0 0,0-1 0,15 21 0,22 31 0,-26-37 0,1-1 0,2-1 0,35 37 0,-20-26 0,-26-27 0,1 1 0,0-1 0,0 0 0,1-1 0,0-1 0,0 1 0,17 8 0,-17-10 0,-1 0 0,1 1 0,-1 0 0,-1 0 0,1 1 0,-1 1 0,-1-1 0,1 1 0,-1 0 0,5 11 0,0-3 0,26 28 0,-34-40 0,1-1 0,0 1 0,1-1 0,-1-1 0,1 1 0,-1-1 0,1 0 0,0 0 0,13 4 0,17 5 0,0 2 0,64 35 0,23 11 0,-91-47 0,-21-7 0,1-1 0,0-1 0,0 0 0,15 3 0,62 11 0,-55-10 0,-1-2 0,1-1 0,43 1 0,26-8 0,123 3 0,-210 2 0,1 0 0,-1 1 0,0 1 0,0 0 0,0 1 0,21 12 0,-34-16 0,0 0 0,-1-1 0,1 1 0,-1 1 0,0-1 0,0 0 0,0 0 0,0 1 0,0-1 0,0 1 0,0 0 0,-1-1 0,0 1 0,3 5 0,-4-5 0,1-1 0,0 1 0,0-1 0,0 1 0,1-1 0,-1 0 0,1 0 0,-1 0 0,1 0 0,0 0 0,-1 0 0,1 0 0,0 0 0,0 0 0,0-1 0,1 1 0,-1-1 0,0 0 0,1 0 0,-1 0 0,1 0 0,-1 0 0,4 1 0,11-1 0,-1 1 0,1-2 0,31-3 0,-36 1 0,-1 0 0,1 2 0,-1-1 0,1 1 0,-1 1 0,1 0 0,-1 1 0,0 0 0,1 1 0,11 4 0,-9 3-1365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1:25.6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2997 1 24575,'-1'43'0,"0"-18"0,1 0 0,1 1 0,8 45 0,-7-62 0,-1 0 0,0 0 0,0 0 0,-1 0 0,-1 0 0,1 0 0,-1 0 0,-1 0 0,-4 16 0,-4 5 0,-21 43 0,19-48 0,2-1 0,-11 37 0,13-28 0,-1-1 0,-2-1 0,-16 34 0,21-49 0,0 0 0,1 1 0,-5 32 0,-4 15 0,-38 94 0,-15 26 0,44-125 0,12-27 0,-1-1 0,-33 57 0,29-63 0,-6 9 0,2 0 0,-21 48 0,35-71 0,-1-1 0,1 0 0,-2 0 0,1-1 0,-2 0 0,1 0 0,-1-1 0,-16 12 0,-5 6 0,27-24 0,-8 9 0,-1 0 0,-1-1 0,-14 9 0,21-16 0,0 0 0,0-1 0,0 1 0,0-1 0,0 0 0,0-1 0,0 0 0,-1 0 0,1 0 0,-12-1 0,5 1 0,1 1 0,0-1 0,0 2 0,0 0 0,1 0 0,-1 1 0,1 1 0,-15 7 0,14-6 0,0 0 0,0-1 0,0-1 0,-1 0 0,0-1 0,-24 4 0,21-5 0,1 0 0,0 2 0,1 0 0,-1 0 0,-27 14 0,-6 0 0,28-10 0,-14 4 0,-1 0 0,0-3 0,-69 11 0,92-18 0,0 1 0,0 0 0,0 1 0,1 0 0,-1 0 0,-10 7 0,-42 15 0,37-20 0,-53 5 0,-7 1 0,46-3 0,1-3 0,-1 0 0,-50-1 0,76-4 0,0 0 0,0 1 0,-28 8 0,26-6 0,-1 0 0,-23 1 0,-81-5 0,-15 1 0,19 13 0,107-12 0,-1 0 0,1 1 0,0 0 0,0 1 0,0 0 0,-12 7 0,14-6 0,-1-1 0,1 0 0,0 0 0,-1-1 0,0-1 0,0 0 0,0 0 0,-16 1 0,8-2 0,0 0 0,0 1 0,-29 8 0,19-4 0,-6-2 0,0-2 0,-57-4 0,52 1 0,72-5 0,60-4 0,-21 4 0,-22 1 0,-25 3 0,0-1 0,32-8 0,-56 12 0,0-1 0,0-1 0,-1 1 0,1 0 0,0 0 0,0 0 0,-1 0 0,1 0 0,0-1 0,-1 1 0,1 0 0,0-1 0,-1 1 0,1 0 0,0-1 0,-1 1 0,1-1 0,-1 1 0,1-1 0,-1 1 0,1-1 0,-1 0 0,1 1 0,-1-1 0,1 1 0,-1-1 0,0 0 0,1 1 0,-1-1 0,0 0 0,0 0 0,0 1 0,1-1 0,-1 0 0,0 0 0,0 1 0,0-1 0,0 0 0,0 0 0,-1-1 0,0 1 0,1 0 0,-1 0 0,0 0 0,0-1 0,0 1 0,0 0 0,-1 0 0,1 0 0,0 0 0,0 1 0,-1-1 0,1 0 0,0 0 0,-1 1 0,1-1 0,-1 1 0,1-1 0,-1 1 0,-1-1 0,-25-2 0,0 2 0,-1 0 0,-43 6 0,3 7 0,151-16 0,-73 2-80,0 0 0,0 1-1,0 0 1,0 0 0,0 1-1,0 0 1,0 1 0,0 0-1,0 1 1,-1-1 0,1 2 0,0-1-1,-1 1 1,1 0 0,-1 1-1,9 5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1:42.2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109 2727 24575,'-1'2'0,"1"1"0,-1-1 0,0 0 0,1 0 0,-1 1 0,0-1 0,-1 0 0,1 0 0,0 0 0,0 0 0,-1 0 0,1 0 0,-1-1 0,0 1 0,0 0 0,1-1 0,-4 2 0,3-1 0,-1 0 0,0 1 0,1-1 0,0 0 0,0 1 0,0 0 0,0-1 0,0 1 0,0 0 0,-2 6 0,-5 34 0,2-1 0,-2 45 0,0-3 0,-5 33 0,5 2 0,11 217 0,2-199 0,-4-78 0,9 66 0,-7-113 0,0 1 0,1-1 0,0 0 0,1 0 0,0 0 0,1 0 0,0-1 0,1 0 0,1 0 0,12 18 0,-18-28 0,0 0 0,0 0 0,0 0 0,0 0 0,0 0 0,0 0 0,0 0 0,0 0 0,0 0 0,1 0 0,-1 0 0,0-1 0,0 1 0,1 0 0,-1-1 0,0 1 0,1-1 0,-1 0 0,1 1 0,-1-1 0,1 0 0,-1 0 0,1 0 0,-1 0 0,0 0 0,1 0 0,-1-1 0,1 1 0,-1 0 0,1-1 0,-1 1 0,0-1 0,1 1 0,-1-1 0,0 0 0,0 1 0,1-1 0,-1 0 0,0 0 0,0 0 0,0 0 0,0 0 0,0 0 0,0 0 0,0 0 0,0-1 0,0-1 0,6-8 0,-1 0 0,0 0 0,0-1 0,4-17 0,-6 18 0,118-370 0,-22-10 0,-82 320 0,-15 51 0,0 1 0,-1-1 0,-1-27 0,-1 27 0,0 0 0,7-34 0,-4 39 0,0 5 0,-1 1 0,0-1 0,0 0 0,0-14 0,-2 23 0,0 0 0,0 0 0,0-1 0,0 1 0,0 0 0,-1-1 0,1 1 0,0 0 0,-1 0 0,1-1 0,-1 1 0,1 0 0,-1 0 0,1 0 0,-1 0 0,0-1 0,0 1 0,1 0 0,-1 0 0,0 0 0,0 1 0,0-1 0,0 0 0,0 0 0,0 0 0,0 1 0,-1-1 0,1 1 0,0-1 0,0 1 0,0-1 0,-1 1 0,1 0 0,0-1 0,0 1 0,-1 0 0,1 0 0,0 0 0,-1 0 0,-1 0 0,2 1 0,1-1 0,-1 1 0,0-1 0,0 1 0,1-1 0,-1 1 0,0 0 0,1-1 0,-1 1 0,1 0 0,-1 0 0,1-1 0,-1 1 0,1 0 0,-1 0 0,1 0 0,0 0 0,-1 0 0,1 0 0,0-1 0,0 1 0,0 0 0,0 0 0,0 0 0,0 0 0,0 0 0,0 0 0,0 0 0,0 0 0,0 0 0,1 0 0,-1-1 0,0 1 0,1 1 0,8 34 0,-8-31 0,4 6 0,-1 0 0,-1 1 0,0 0 0,0-1 0,-1 1 0,-1 0 0,0 0 0,-1 0 0,-1 14 0,-4 13 0,1 0 0,1 0 0,3 0 0,8 73 0,-5-91 0,0 38 0,-3-41 0,1 0 0,0 0 0,6 23 0,-1-12 0,-1 0 0,-1 0 0,-1 0 0,-1 32 0,-1-45 0,0 0 0,2 0 0,0 0 0,10 28 0,-8-26 0,0 0 0,5 39 0,-10 42 0,1 10 0,0-103 0,0-1 0,1 0 0,-1 1 0,1-1 0,1 0 0,-1 0 0,6 8 0,-5-7 0,0-1 0,0 1 0,0 0 0,-1 0 0,4 11 0,6 41 0,2-1 0,23 57 0,-28-73 0,-8-37 0,-1-16 0,0-3 0,0-358 0,-1 365 0,0 0 0,0 0 0,-1 1 0,0-1 0,-1 1 0,1-1 0,-1 1 0,-1 0 0,-6-11 0,6 11 0,0-1 0,0 1 0,1-1 0,0 0 0,0 0 0,1 0 0,0 0 0,-2-12 0,-2-50 0,-1-30 0,6 83 0,0 1 0,-2 0 0,1-1 0,-7-16 0,-1-12 0,5 2 0,4 34 0,0-1 0,0 1 0,-1 0 0,0-1 0,-5-13 0,2 9 0,1-1 0,1 0 0,0 0 0,-1-26 0,0 3 0,1 19 0,1 4 0,7 32 0,21 72 0,-21-62 0,1 0 0,2-1 0,0 1 0,2-2 0,1 1 0,25 42 0,-33-61 0,0-1 0,0 1 0,-1 0 0,0 0 0,-1 0 0,1 0 0,-1 0 0,-1 0 0,1 9 0,-1-8 0,0 1 0,1-1 0,0 0 0,1 1 0,0-1 0,5 13 0,-3-10 0,-1-1 0,0 1 0,-1 0 0,0 0 0,0 0 0,-1 12 0,0-9 0,1 0 0,0 0 0,4 15 0,1-2 0,6 48 0,-4-20 0,0 32 0,-6-47 0,3 7 0,2 19 0,-9-41 0,0-19 0,0 0 0,1 0 0,0 0 0,0 0 0,1 0 0,-1 0 0,1 0 0,0 0 0,1 0 0,-1 0 0,1 0 0,1-1 0,-1 1 0,4 5 0,3 2 0,-1 0 0,11 23 0,-16-31 0,0 1 0,-1 0 0,0 0 0,0 1 0,0-1 0,-1 0 0,0 0 0,0 1 0,-1 6 0,0-13 0,0 0 0,0 0 0,0-1 0,0 1 0,0 0 0,0 0 0,0 0 0,0 0 0,0 0 0,0 0 0,0 0 0,0 0 0,-1 0 0,1 0 0,0 0 0,0 0 0,0 0 0,0 0 0,0 0 0,0 0 0,0 0 0,0 0 0,0 0 0,0 0 0,-1 0 0,1 0 0,0 1 0,0-1 0,0 0 0,0 0 0,0 0 0,0 0 0,0 0 0,0 0 0,0 0 0,0 0 0,0 0 0,0 0 0,0 0 0,0 0 0,0 0 0,0 0 0,0 1 0,-1-1 0,1 0 0,0 0 0,0 0 0,0 0 0,0 0 0,0 0 0,0 0 0,0 0 0,0 0 0,0 0 0,0 0 0,0 1 0,0-1 0,1 0 0,-7-11 0,-2-14 0,1 4 0,-1 1 0,-1 0 0,-1 0 0,-23-32 0,2 1 0,29 48 0,-115-223 0,111 209 0,1-1 0,1 0 0,0-1 0,1 1 0,0-28 0,1 20 0,-9-47 0,-28-109 0,-18-208 0,23 72 0,-3 62 0,16 125 0,-11-50 0,23 145 0,-2 1 0,-29-67 0,26 55 0,12 39 0,0 0 0,0 0 0,-7-15 0,9 22 0,0 1 0,0 0 0,-1 0 0,1-1 0,0 1 0,0 0 0,-1 0 0,1-1 0,0 1 0,-1 0 0,1 0 0,0 0 0,-1 0 0,1-1 0,0 1 0,-1 0 0,1 0 0,0 0 0,-1 0 0,1 0 0,0 0 0,-1 0 0,1 0 0,0 0 0,-1 0 0,1 0 0,-1 0 0,1 0 0,0 0 0,-1 0 0,1 0 0,0 1 0,-1-1 0,1 0 0,0 0 0,-1 0 0,1 0 0,0 1 0,0-1 0,-1 0 0,1 0 0,0 1 0,0-1 0,-1 0 0,1 1 0,0-1 0,0 0 0,0 1 0,0-1 0,-1 0 0,1 1 0,0-1 0,0 0 0,0 1 0,-13 23 0,11-22 0,-3 11 0,0-1 0,1 1 0,0 0 0,1 0 0,1 0 0,0 0 0,-1 14 0,5 99 0,0-60 0,0-96 0,6-37 0,1 0 0,-1-4 0,8-110 0,-15 146 0,-2 0 0,-1 0 0,-8-40 0,-1-13 0,3-1 0,5-149 0,1-11 0,-1 200 0,-3 0 0,-2 0 0,-14-49 0,9 41 0,8 34 0,-12-38 0,7 30 0,2 0 0,2 0 0,1 0 0,-2-42 0,3 25 0,-4-320 0,10 219 0,-2 99 0,0 11 0,0 35 0,0 17 0,1-7 0,-1 1 0,2-1 0,-1 1 0,1-1 0,0 1 0,0-1 0,0 0 0,1 0 0,0 0 0,1 0 0,-1 0 0,1-1 0,0 1 0,8 7 0,18 29 0,-27-35 0,0-1 0,-1 1 0,0-1 0,-1 1 0,0-1 0,0 1 0,0 0 0,-1 0 0,0 8 0,4 33 0,4 5 0,-8-44 0,1 1 0,0-1 0,1 0 0,0 0 0,0 0 0,1 0 0,0 0 0,8 15 0,-2-6 0,0 0 0,7 25 0,-13-33 0,0 2 0,0 1 0,-1-1 0,-1 1 0,0 0 0,0 0 0,-2 18 0,0-16 0,1 0 0,0 0 0,1 1 0,4 15 0,-1-8 0,-1 1 0,-1 0 0,-1-1 0,-3 27 0,1-24 0,1 0 0,1 1 0,5 26 0,-1-14 0,-2 1 0,-1-1 0,-5 43 0,1-3 0,10 1 0,-3-41 0,11 110 0,-2-33 0,-7-70 0,-4-25 0,2 39 0,-5-52 0,1 0 0,0 0 0,1 1 0,0-1 0,0-1 0,1 1 0,7 14 0,-7-15 0,1 1 0,-1 1 0,0-1 0,-1 0 0,0 1 0,0-1 0,0 12 0,-3 41 0,0-38 0,1 0 0,0 0 0,2 0 0,5 28 0,29 162 0,-25-159 0,4 56 0,-13-46 0,-3-47 0,2 1 0,0-1 0,5 26 0,-1-14 0,-2-1 0,-1 1 0,-1 0 0,-4 34 0,1 7 0,16 141 0,-2-141 292,-8-50-706,0 1 0,-2-1-1,1 32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1:53.9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679 3390 24575,'-2'0'0,"0"1"0,1-1 0,-1 1 0,1 0 0,-1-1 0,1 1 0,-1 0 0,1 0 0,0 0 0,-1 0 0,1 0 0,0 0 0,0 0 0,0 0 0,0 1 0,0-1 0,0 0 0,0 1 0,0-1 0,-1 2 0,-12 31 0,9-21 0,1-1 0,-2 1 0,1-2 0,-2 1 0,-13 19 0,7-10 0,-12 23 0,18-31 0,0 0 0,0-1 0,-1 0 0,-14 16 0,22-27 0,-1 0 0,1 0 0,-1 0 0,0-1 0,1 1 0,-1 0 0,0 0 0,1-1 0,-1 1 0,0 0 0,0-1 0,1 1 0,-1-1 0,0 1 0,0-1 0,0 0 0,0 1 0,0-1 0,0 0 0,0 0 0,0 1 0,0-1 0,0 0 0,0 0 0,0 0 0,0 0 0,0 0 0,1 0 0,-1-1 0,0 1 0,0 0 0,0 0 0,0-1 0,0 1 0,0-1 0,0 1 0,0-1 0,0 1 0,1-1 0,-1 1 0,0-1 0,0 1 0,1-1 0,-1 0 0,0 0 0,1 1 0,-1-1 0,1 0 0,-1-1 0,-4-7 0,2 1 0,-1-1 0,1 0 0,-3-14 0,0 2 0,0-1 0,1 0 0,1 0 0,0 0 0,2-1 0,1 1 0,2-35 0,-4-50 0,3 106 0,0 0 0,0 0 0,0 1 0,0-1 0,0 0 0,0 0 0,0 0 0,0 1 0,0-1 0,-1 0 0,1 0 0,0 0 0,-1 1 0,1-1 0,0 0 0,-1 0 0,1 1 0,-1-1 0,1 0 0,-2 0 0,-6 9 0,-6 28 0,-28 121 0,38-141 0,-1 1 0,0-1 0,-1-1 0,-16 30 0,14-31 0,1 1 0,0-1 0,1 1 0,1 1 0,-6 28 0,3-5 0,-1-1 0,-2 0 0,-16 39 0,27-77 0,0 0 0,0 1 0,0-1 0,0 0 0,0 0 0,0 0 0,0 0 0,0 1 0,0-1 0,0 0 0,0 0 0,0 0 0,0 0 0,0 0 0,0 1 0,0-1 0,-1 0 0,1 0 0,0 0 0,0 0 0,0 0 0,0 0 0,0 1 0,0-1 0,0 0 0,0 0 0,-1 0 0,1 0 0,0 0 0,0 0 0,0 0 0,0 0 0,0 0 0,0 0 0,-1 0 0,1 1 0,0-1 0,0 0 0,0 0 0,0 0 0,0 0 0,-1 0 0,1 0 0,0 0 0,0 0 0,0 0 0,0 0 0,-1-1 0,1 1 0,0 0 0,0 0 0,0 0 0,0 0 0,0 0 0,-1 0 0,-3-12 0,-1-14 0,6-72 0,-24 147 0,20-30 0,0 1 0,2-1 0,0 35 0,2-33 0,-2 1 0,-5 38 0,-2-9 0,6-34 0,-1 1 0,-1-1 0,-7 21 0,-5 23 0,8-26 0,4-22 0,0-1 0,-1 0 0,-7 11 0,7-13 0,0 0 0,0 0 0,1 1 0,-5 19 0,6-16 0,-1-1 0,-10 25 0,9-27 0,1 0 0,0 1 0,1-1 0,-2 13 0,30-76 0,-18 15 0,4-53 0,-8 76 0,-1 0 0,2 0 0,-1 0 0,7-13 0,-4 12 0,-1-1 0,5-25 0,26-134 0,-6 37 0,-8 18 0,20-128 0,-36 199 0,4-27 0,-1-93 0,-8 156 0,0 1 0,0 0 0,1-1 0,1 1 0,0 1 0,9-23 0,0 0 0,-9 22 0,-1 0 0,0 1 0,1-17 0,-2 16 0,0 0 0,1 1 0,5-20 0,0 7 0,-1 0 0,-1 0 0,3-50 0,-7-75 0,0-19 0,5 113 0,2-76 0,-8 73 0,11-93 0,-8 76 0,-3 62 0,0-1 0,0 1 0,1 0 0,1-1 0,0 1 0,7-21 0,0 11 0,0 1 0,-1 0 0,-1-1 0,4-24 0,-8 33 0,1 1 0,0-1 0,9-20 0,10-29 0,-17 23 0,-2 0 0,-2 0 0,-4-66 0,0 20 0,-13-61 0,14 134 0,0-1 0,-1 1 0,-1 0 0,-4-15 0,3 15 0,1-1 0,0 1 0,1-1 0,0-15 0,2-10 0,-1-46 0,14-104 0,-2-8 0,6 41 0,-14 128 0,-1-1 0,-3-43 0,0 42 0,1 1 0,5-39 0,5-27 0,4 282 0,-15 167 0,1-344 0,-2 0 0,1 0 0,-1 0 0,-1 0 0,-3 10 0,2-9 0,1 0 0,0 0 0,-2 20 0,4 0 0,1-18 0,0 1 0,-1-1 0,-1 0 0,0 0 0,-8 23 0,6-21 0,1 0 0,0 0 0,1 0 0,0 0 0,2 0 0,1 23 0,-1-20 0,0-1 0,-1 1 0,0 0 0,-6 25 0,-18 70 0,-4 16 0,24-105 0,0 0 0,1 0 0,0 38 0,1-18 0,2-34 0,-1-1 0,0 1 0,-6 16 0,4-18 0,2 1 0,-1 0 0,1-1 0,-1 15 0,-8 92 0,7-80 32,2 0-1,3 36 0,0-15-1490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1:59.1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3056 24575,'0'-1821'0,"9"1733"0,-3 35 0,-5 48 0,0-1 0,1 1 0,-1-1 0,1 1 0,5-10 0,-4 10 0,-1 0 0,0 0 0,0-1 0,0 1 0,1-12 0,8-95 0,-8 76 0,-1-1 0,-4-37 0,2-48 0,14 39 0,-9 59 0,-1 0 0,2-39 0,6-207 0,-11 253-151,1 1-1,1 0 0,1 1 0,0-1 1,1 1-1,1-1 0,0 2 1,14-24-1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0:43.0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1070 941 24575,'-2'19'0,"-1"0"0,0 0 0,-2-1 0,0 1 0,-1-1 0,-15 31 0,4-9 0,-49 127 0,66-418 0,-3 164 0,3 0 0,16-111 0,-9 162 0,3 1 0,15-42 0,-15 53 0,-2 0 0,0-1 0,-2 0 0,-1-1 0,-1 1 0,2-31 0,-8-4 0,3-63 0,0 113 0,1 1 0,1-1 0,4-14 0,-3 15 0,-1 0 0,-1 0 0,0 0 0,2-13 0,-4-17 0,-7 123 0,3-53 0,0 34 0,3-52 0,0-1 0,-1 1 0,-1-1 0,-5 19 0,-6 29 0,12-52 0,0 1 0,0-1 0,-1 0 0,-1 0 0,1 0 0,-9 13 0,8-13 0,0 0 0,0 0 0,0 0 0,1 0 0,0 1 0,-2 13 0,2-9 0,0-1 0,0 0 0,-1 0 0,-1 0 0,-6 11 0,6-13 0,1-1 0,0 1 0,0 1 0,1-1 0,0 0 0,1 1 0,-2 17 0,3-20 0,-1-1 0,0 1 0,0-1 0,0 0 0,-1 1 0,0-1 0,0 0 0,-9 12 0,-6 14 0,1 2 0,11-22 0,0-1 0,0 1 0,2 0 0,-1 0 0,-3 19 0,-5 10 0,11-35 0,-1-1 0,1 1 0,0-1 0,0 1 0,1 0 0,-1 8 0,1 5 0,-2-1 0,0 1 0,-11 33 0,-4 19 0,12-34 0,3-13 0,-2-1 0,-14 47 0,15-59 0,2-1 0,-1 0 0,1 1 0,1 0 0,0-1 0,1 16 0,1-16 0,-1 0 0,-1 0 0,0 0 0,0 0 0,-1 0 0,-1-1 0,-5 16 0,3-11 0,0 1 0,1-1 0,0 1 0,1 0 0,1 0 0,0 32 0,0-10 0,-2 4 0,-12 47 0,8-56 0,3 1 0,-4 65 0,9-90 0,-1 1 0,-1-1 0,0 1 0,0-1 0,-5 13 0,4-12 0,0-1 0,1 1 0,0 0 0,0 0 0,0 12 0,2-8 0,0 0 0,-1 0 0,-1 0 0,0 0 0,-1 0 0,0 0 0,-9 21 0,8-23 0,0 1 0,1 0 0,0 0 0,1 1 0,1-1 0,0 26 0,0 8 0,-1-33 0,-1 0 0,-7 25 0,-3 21 0,9-38 0,-1-1 0,-14 40 0,13-45 0,0 0 0,1 1 0,1-1 0,1 1 0,0 0 0,0 21 0,2-28 0,0 0 0,0-1 0,-1 1 0,0-1 0,-1 0 0,0 0 0,-5 10 0,4-9 0,1-1 0,-1 1 0,2 0 0,-1 0 0,1 0 0,-1 14 0,2-8 0,-1-1 0,-1 1 0,0 0 0,-10 26 0,6-21 0,-6 36 0,11-47 0,-1-1 0,0 1 0,0-1 0,-1 0 0,-9 16 0,-11 27 0,-6 38 0,-46 95 0,-28 69 0,82-204 0,-61 118 0,81-165 0,1 0 0,0 0 0,-1 0 0,1 0 0,0 0 0,0 0 0,1 0 0,-1 0 0,1 1 0,-1-1 0,1 4 0,0-6 0,0-1 0,0 0 0,0 1 0,1-1 0,-1 1 0,0-1 0,0 0 0,0 1 0,0-1 0,0 0 0,0 1 0,1-1 0,-1 0 0,0 1 0,0-1 0,0 0 0,1 0 0,-1 1 0,0-1 0,0 0 0,1 0 0,-1 1 0,0-1 0,1 0 0,-1 0 0,0 0 0,1 1 0,-1-1 0,0 0 0,1 0 0,-1 0 0,0 0 0,1 0 0,1 0 0,-1-1 0,1 1 0,-1 0 0,0-1 0,1 0 0,-1 1 0,1-1 0,-1 0 0,0 0 0,0 0 0,0 0 0,1 0 0,0-2 0,19-13 0,1 0 0,0 1 0,0 2 0,2 0 0,32-13 0,-33 17 0,0-2 0,-1 0 0,-1-1 0,0-2 0,0 0 0,25-23 0,-31 21 0,0 0 0,-1 0 0,-1-1 0,0-1 0,-2 0 0,0-1 0,13-32 0,-12 26 0,0 0 0,17-24 0,-14 26 0,-2-1 0,16-38 0,-20 35 0,-1-1 0,-1 0 0,-2 0 0,2-29 0,-6 50 0,1 1 0,-1-1 0,1 1 0,0 0 0,1 0 0,0 0 0,0 0 0,4-6 0,34-45 0,-24 33 0,98-136-1365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2:10.4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358 7564 24575,'1'0'0,"0"0"0,0 0 0,0 0 0,0-1 0,0 1 0,0 0 0,0-1 0,0 1 0,-1-1 0,1 1 0,0-1 0,0 0 0,0 1 0,-1-1 0,1 0 0,0 1 0,-1-1 0,1 0 0,0 0 0,-1 0 0,1 0 0,-1 1 0,1-1 0,-1 0 0,0 0 0,1 0 0,-1 0 0,0 0 0,0 0 0,0 0 0,0 0 0,0 0 0,0 0 0,0 0 0,0 0 0,0 0 0,0 0 0,-1-1 0,-7-50 0,4 37 0,-2-35 0,3 0 0,1 0 0,8-80 0,7 36 0,-7 66 0,-2 0 0,1-41 0,1-11 0,-4 65 0,0-1 0,-1 1 0,-1 0 0,0-1 0,-1 1 0,-4-26 0,-6 2 0,5 17 0,0 0 0,2-1 0,0 1 0,-1-46 0,6 40 0,0 5 0,0-1 0,-1 1 0,-2-1 0,0 1 0,-9-37 0,2 25 0,1 0 0,-3-43 0,9 2 0,3 56 0,-1 0 0,-1 0 0,-6-31 0,2 22 0,2-1 0,1 1 0,1-1 0,4-30 0,-1-10 0,-2 31 0,-2 0 0,-7-42 0,5 42 0,1 0 0,5-68 0,0 27 0,-2 57 0,1 10 0,0 0 0,-1 0 0,-1 0 0,0 0 0,-1 0 0,0 1 0,-1-1 0,-1 1 0,0-1 0,-9-20 0,10 27 0,0-1 0,0 1 0,1-1 0,0 1 0,0-1 0,1 0 0,0 0 0,0-10 0,2-62 0,1 31 0,-9-34 0,0-5 0,6 61 0,0-1 0,-8-36 0,5 24 0,2 0 0,3-70 0,1 28 0,5-85 0,-1-19 0,-7 148 0,-2-1 0,-14-72 0,-1 11 0,1-53 0,4 70 0,7 57 0,2 0 0,-1-41 0,5 3 0,-10-85 0,-4 17 0,9 91 0,3-1 0,4-63 0,0 24 0,0-21 0,-5-108 0,2 202 0,0 0 0,-1 0 0,0 0 0,-6-12 0,5 12 0,1 1 0,-1-1 0,1 0 0,1 0 0,-2-10 0,2-78 0,2 66 0,-1-1 0,-2 1 0,-4-29 0,1 21 0,2 1 0,1-1 0,4-41 0,0 6 0,0-26 0,-4-111 0,-2 181 0,-1 0 0,-2 0 0,-15-44 0,-7-26 0,25 71 0,1-1 0,2 1 0,0-1 0,4-30 0,-1-13 0,-2 41 0,-1 17 0,1 1 0,0-1 0,0 0 0,2 1 0,0-1 0,0 1 0,8-23 0,-5 17 0,-1 0 0,0 0 0,-1 0 0,-1 0 0,-1 0 0,-1-1 0,-3-34 0,1-7 0,3 45 0,0 1 0,5-22 0,0 8 0,8 92 0,-14 9 0,-1-51 0,1 1 0,1-1 0,7 43 0,3-4 0,-4 0 0,-2 0 0,-6 117 0,-1-64 0,2-64 0,0-38 0,0-35 0,-4-43 0,-2-1 0,-20-84 0,12 81 0,-8-130 0,21 138 0,-5-121 0,-1-254 97,8 264-1559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2:27.9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212 0 24575,'-11'232'0,"1"12"0,10-212 0,2-15 0,-2 0 0,0 0 0,-1 0 0,-1 0 0,-1-1 0,0 1 0,-10 29 0,8-33 0,1 1 0,0 0 0,1-1 0,1 1 0,-1 18 0,1 73 0,2-80 0,1 9 0,0-8 0,-1 0 0,-1 0 0,-1 0 0,-1 0 0,-10 37 0,6-34 0,1 0 0,2 0 0,-1 56 0,3-54 0,1 57 0,1-48 0,-8 70 0,5-76 0,1 0 0,3 53 0,1-57 0,-2-1 0,0 0 0,-2 1 0,-8 35 0,-14 53 0,19-87 0,1 0 0,2 1 0,1-1 0,4 34 0,0 10 0,-2 0 0,-3 79 0,-2-109 0,-2 48 0,5-78 0,-1 0 0,0 1 0,-1-1 0,-5 16 0,3-15 0,1 0 0,1 0 0,-2 29 0,-3 275 0,6-184-1365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2:32.5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 1 24575,'-3'1'0,"0"1"0,0 0 0,0 0 0,1 0 0,-1 0 0,1 1 0,0-1 0,-1 0 0,1 1 0,0 0 0,-2 3 0,-1 2 0,1-4 0,1 1 0,0 0 0,0 0 0,0 0 0,1 0 0,0 1 0,0-1 0,0 0 0,1 1 0,-1 0 0,1-1 0,1 1 0,-1 0 0,1-1 0,0 1 0,0 0 0,2 7 0,-2-7 0,-1 36 0,0-30 0,0-1 0,1 1 0,1-1 0,-1 1 0,2-1 0,0 1 0,0-1 0,1 0 0,0 0 0,1 0 0,5 11 0,-5-14 0,-1 1 0,0-1 0,0 1 0,-1 0 0,0-1 0,0 1 0,-1 0 0,0 1 0,-1-1 0,-1 15 0,0-12 0,1 0 0,1-1 0,0 1 0,0-1 0,6 22 0,-3-18 0,0 0 0,-2 1 0,0-1 0,0 0 0,-2 31 0,-1-24 0,6 43 0,0-19 0,-2 0 0,-5 71 0,0-31 0,0 13 0,4 102 0,8-145 0,-6-41 0,-1-1 0,1 28 0,-2-28 0,-1 0 0,2 0 0,0 0 0,9 27 0,-7-27 0,0 0 0,-1 1 0,-1 0 0,2 22 0,-5-24-1365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06.1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947 43 24575,'0'-10'0,"1"8"0,-1-1 0,0 1 0,0-1 0,0 1 0,-1-1 0,1 1 0,0-1 0,-1 1 0,-1-4 0,-7 2 0,-10 10 0,-18 18 0,0 2 0,-49 45 0,-22 16 0,-11-17 0,90-54 0,-123 83 0,218-135 0,2 4 0,78-26 0,157-38 0,-273 89 0,1 1 0,45-2 0,-43 5 0,58-12 0,100-25 0,-158 35 0,0 2 0,0 2 0,62 5 0,-95-4 0,1 0 0,0 0 0,0 0 0,0 0 0,0 0 0,-1 0 0,1 0 0,0 0 0,0 0 0,0 1 0,-1-1 0,1 0 0,0 1 0,0-1 0,-1 0 0,1 1 0,0-1 0,-1 1 0,1-1 0,0 1 0,-1 0 0,1-1 0,-1 1 0,1 0 0,-1-1 0,1 1 0,-1 1 0,0-1 0,0 0 0,0 0 0,0 0 0,0 0 0,-1 1 0,1-1 0,0 0 0,-1 0 0,1 0 0,-1 0 0,1 0 0,-1 0 0,0 0 0,1 0 0,-1 0 0,-1 1 0,-42 35 0,40-34 0,-43 29 0,-2-2 0,-2-1 0,0-4 0,-57 21 0,-222 62 0,250-87 0,-32 10 0,97-24 0,0 1 0,0 0 0,1 0 0,0 2 0,1-1 0,0 2 0,0 0 0,-10 13 0,13-13 0,-1 0 0,-1-1 0,0 0 0,0-1 0,-1 0 0,0-1 0,0-1 0,-29 12 0,42-18 0,-1-1 0,0 1 0,0-1 0,0 0 0,0 0 0,1 1 0,-1-1 0,0 0 0,0 0 0,0 0 0,0 0 0,0 0 0,1 0 0,-1 0 0,0 0 0,0 0 0,0 0 0,0-1 0,0 1 0,-1-1 0,2 1 0,0-1 0,0 0 0,0 1 0,0-1 0,0 1 0,0-1 0,0 1 0,0-1 0,0 0 0,0 1 0,1-1 0,-1 1 0,0-1 0,0 1 0,1-1 0,-1 1 0,0-1 0,1 1 0,-1-1 0,0 1 0,2-1 0,27-29 0,39-18 0,1 3 0,102-48 0,-120 70 0,0 2 0,66-18 0,110-16 0,-53 14 0,86-12 0,-87 21 0,-122 23 0,0 2 0,0 2 0,64 2 0,-91 2 0,-18 0 0,1 1 0,-1-1 0,0 1 0,1 0 0,-1 1 0,0-1 0,0 1 0,0 0 0,8 3 0,-14-4 0,0 0 0,1 1 0,-1-1 0,0 0 0,1 0 0,-1 0 0,0 1 0,0-1 0,0 0 0,1 0 0,-1 1 0,0-1 0,0 0 0,0 1 0,0-1 0,0 0 0,1 1 0,-1-1 0,0 0 0,0 0 0,0 1 0,0-1 0,0 0 0,0 1 0,0-1 0,0 0 0,0 1 0,0-1 0,0 0 0,0 1 0,-1-1 0,1 0 0,0 1 0,0-1 0,0 0 0,0 0 0,0 1 0,-1-1 0,1 0 0,0 0 0,0 1 0,0-1 0,-1 0 0,1 0 0,0 1 0,0-1 0,-1 0 0,1 0 0,-1 0 0,-14 10 0,-12 1 0,0-2 0,0-1 0,-1-1 0,-41 5 0,-14 4 0,-286 89 0,328-88 0,-73 41 0,82-41 0,-62 30 0,-41 24 0,-26 30 0,-33-5 0,172-86 0,-63 37 0,75-42 0,0 1 0,0 0 0,1 1 0,-16 14 0,4-3 0,-27 19 0,-83 51 0,124-83 0,-1 0 0,1 1 0,1 1 0,-1-1 0,1 1 0,1 0 0,-8 10 0,-16 20 0,11-15 0,2 1 0,0 0 0,2 2 0,1 0 0,0 0 0,-8 29 0,-16 28 0,24-54 0,8-17 0,0 1 0,-1-1 0,-1 1 0,-11 14 0,7-10 0,1-1 0,0 1 0,-10 25 0,4-8 0,6-16 0,6-11 0,1 0 0,0 0 0,0 0 0,0 1 0,-2 8 0,7-13 0,6-7 0,5-8 0,14-13 0,-16 15 0,0-1 0,0 0 0,-1 0 0,0-1 0,11-20 0,-10 16 0,0 1 0,1 0 0,1 1 0,29-26 0,-22 22 0,33-45 0,-39 45 0,28-28 0,-21 18 0,-20 25 0,1 1 0,0 0 0,0 0 0,0 0 0,1 0 0,-1 0 0,1 0 0,-1 0 0,1 1 0,4-4 0,2 1 0,-1-1 0,-1 0 0,13-13 0,19-15 0,-20 20 0,29-27 0,-35 29 0,0 0 0,1 1 0,0 0 0,25-13 0,140-72 0,20 5 0,-182 83 0,-2-1 0,1-1 0,14-11 0,-8 4 0,-5 7 0,0 0 0,24-10 0,-23 12 0,0 0 0,20-15 0,-21 13 0,0 1 0,1 0 0,26-8 0,-17 6 0,72-32 0,0 0 0,-63 30 0,38-21 0,-62 28 0,1 1 0,24-7 0,-24 8 0,1-1 0,20-9 0,-6 1 0,0 2 0,46-13 0,29-12 0,-76 25 0,45-10 0,-7 2 0,8-3 0,1 3 0,89-11 0,-55 8 0,21-2 0,-66 13 0,-37 7 0,0 0 0,31-1 0,-43 5 0,1-2 0,-1 0 0,0-1 0,18-6 0,-16 4 0,-1 1 0,1 1 0,18-2 0,-21 6 0,0-2 0,0 0 0,0 0 0,0-2 0,-1 1 0,1-2 0,-1 1 0,23-11 0,-27 10-170,-1 0-1,1 1 0,1 1 1,-1-1-1,0 1 0,0 1 1,11-2-1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10.0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0 700 24575,'17'-1'0,"-1"-1"0,0 0 0,1-2 0,19-6 0,33-6 0,66-1 0,-121 15 0,-1-1 0,1-1 0,22-8 0,3-2 0,-17 7 0,5-1 0,0 1 0,35-4 0,-51 9 0,-1-1 0,0 0 0,1 0 0,-1-1 0,18-9 0,30-11 0,160-44 0,-181 55 0,-20 7 0,0 0 0,31-17 0,-36 17 0,0 1 0,0 1 0,1 0 0,-1 0 0,17-2 0,15-5 0,109-27 0,83-17 0,-213 49 0,33-15 0,20-6 0,-6 5 0,-54 16 0,0 0 0,0 1 0,1 1 0,33-4 0,-15 5 0,46-10 0,-51 7 0,0 1 0,48-1 0,262 6 0,-333 0 0,-1-1 0,1 0 0,-1-1 0,0 0 0,1 0 0,-1 0 0,0-1 0,0 0 0,10-6 0,-8 4 0,-1 1 0,1 0 0,0 1 0,0 0 0,14-4 0,44-3 0,-26 4 0,69-18 0,-93 20 0,0 1 0,0 1 0,0 0 0,0 1 0,24 2 0,-26 0 0,0-1 0,1 0 0,-1-1 0,0-1 0,0 0 0,0-1 0,25-8 0,-21 6 0,0 0 0,0 1 0,0 1 0,1 1 0,-1 1 0,0 0 0,1 1 0,20 3 0,22-1 0,103-2-1365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13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2795 238 24575,'5'-5'0,"0"0"0,1 0 0,-1 1 0,1-1 0,0 2 0,1-1 0,-1 0 0,0 1 0,1 1 0,0-1 0,0 1 0,-1 0 0,1 0 0,9 0 0,64-14 0,28-4 0,-13 6 0,-52 7 0,0 1 0,46 1 0,-44 3 0,-1-2 0,64-15 0,-37 6 0,208-35 0,-271 46 0,0 0 0,0 0 0,-1-1 0,11-4 0,-14 4 0,0 1 0,1 0 0,-1 0 0,1 0 0,-1 1 0,1 0 0,0 0 0,0 0 0,0 0 0,-1 1 0,1 0 0,0 0 0,0 0 0,7 1 0,-12-1 0,1 0 0,-1 0 0,0 0 0,1 0 0,-1 0 0,1 0 0,-1 1 0,0-1 0,1 0 0,-1 0 0,1 0 0,-1 0 0,0 0 0,1 1 0,-1-1 0,1 0 0,-1 0 0,0 1 0,1-1 0,-1 0 0,0 1 0,0-1 0,1 0 0,-1 1 0,0-1 0,0 0 0,1 1 0,-1-1 0,0 1 0,0-1 0,0 0 0,0 1 0,0-1 0,0 1 0,1-1 0,-1 0 0,0 1 0,0-1 0,0 1 0,-15 13 0,-24 4 0,19-14 0,0-1 0,0-1 0,-21 0 0,-38 4 0,-37 21 0,-34 5 0,122-27 0,-51 15 0,-13 4 0,26-9 0,49-9 0,0-2 0,0-1 0,-35 4 0,-16 1 0,-3 1 0,51-8 0,0 2 0,-1 0 0,2 1 0,-1 2 0,-30 11 0,31-10 0,1-1 0,-1 0 0,0-1 0,-1-2 0,1 0 0,-24 1 0,10-2 0,1 1 0,0 1 0,0 2 0,0 2 0,1 0 0,-33 15 0,32-13 0,-13 5 0,-1-3 0,-1-1 0,-68 6 0,-20-1 0,118-13 0,0 1 0,1 0 0,-25 10 0,1 0 0,-11 3 0,30-9 0,0-1 0,-26 5 0,15-4 0,0 1 0,1 1 0,-49 24 0,11-4 0,-555 187 0,582-203 0,-42 21 0,-34 12 0,89-36 0,0 1 0,1 2 0,-37 22 0,0 2 0,-328 194-1365,337-193-5461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17.1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0 223 24575,'14'-1'0,"0"-1"0,0-1 0,-1 0 0,1-1 0,-1 0 0,0-1 0,15-8 0,-9 4 0,39-11 0,15-6 0,-62 21 0,0 0 0,1 1 0,0 0 0,0 1 0,0 0 0,1 1 0,22-2 0,659 6 0,-680-3 0,0-1 0,-1 0 0,1-1 0,-1-1 0,0 0 0,13-5 0,-11 3 0,0 1 0,1 0 0,-1 1 0,19-2 0,15 4 0,-30 1 0,0 0 0,0-1 0,-1-1 0,32-8 0,-22 4 0,0 1 0,1 1 0,31-1 0,-32 3 0,277-3 0,-175 8 0,12 0 217,194-7-1799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22.0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1 103 24575,'20'1'0,"1"-2"0,0 0 0,-1-1 0,1-1 0,30-9 0,-37 9 0,-1 0 0,0 0 0,21 0 0,23-4 0,-12-7 0,14-3 0,7 7 0,-11 0 0,107-4 0,990 15 0,-1042 8 0,-1 0 0,32-11 0,111 4 0,-191 6 0,-40-5 0,35 3 0,118 10 0,-70-7 0,11-1 0,-69-8 0,-17-2 0,1 2 0,0 1 0,0 2 0,-1 1 0,38 9 0,-38-6 0,1-1 0,0-2 0,33 2 0,1-1 0,-7 0 0,-26-2 0,0 0 0,49 13 0,-52-10 0,1 0 0,30 0 0,-7 0 0,0 3 0,-29-5 0,0 0 0,31 0 0,-21-2 0,0 2 0,58 13 0,-45-7 0,-8-1 0,0 2 0,55 23 0,-34-13 0,-42-16 0,0 1 0,-1 0 0,1 1 0,-1 1 0,15 11 0,-13-9 0,0 0 0,0-1 0,1-1 0,0-1 0,36 9 0,-33-10 0,1 1 0,-1 0 0,40 21 0,-38-16 0,0-1 0,1-1 0,46 12 0,-4-2 0,-34-10 0,61 9 0,13 3 0,-62-8 0,-22-6 0,1-1 0,0-1 0,0-1 0,44 3 0,-57-6 0,-1 0 0,0 0 0,0 1 0,0 0 0,0 1 0,0 0 0,-1 1 0,1 0 0,-1 0 0,16 14 0,11 3 0,210 100 0,-148-77 0,-77-33 0,-2 0 0,1 1 0,-1 2 0,27 26 0,21 15 0,13 6 0,71 49 0,-99-73 0,-2 3 0,71 74 0,-41-36 0,104 82 0,-61-56 0,-101-85-136,-1 0-1,-1 2 1,-1 0-1,-1 1 1,-1 1-1,-1 0 1,-1 1-1,-2 1 0,19 46 1,-7 2-6690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25.4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24575,'462'0'0,"-444"2"0,1 0 0,-1 1 0,0 0 0,18 7 0,19 4 0,-50-12 0,0 0 0,0 0 0,-1 0 0,1 0 0,-1 1 0,0 0 0,0 0 0,0 0 0,0 1 0,0-1 0,-1 1 0,5 5 0,-4-4 0,1 0 0,0 0 0,0 0 0,0-1 0,1 0 0,-1 0 0,8 4 0,41 14 0,67 18 0,-99-35 0,0-1 0,42 2 0,-41-5 0,1 1 0,31 8 0,-11 1 0,67 9 0,-84-16 0,0 1 0,39 13 0,28 6 0,-35-11 0,78 26 0,-92-21 0,61 32 0,-4-1 0,-88-42 0,0 1 0,23 16 0,-28-17 0,2 0 0,-1 0 0,1-1 0,-1-1 0,21 8 0,22 4 0,68 34 0,-24-9 0,-73-31 0,0 2 0,33 22 0,-31-18 0,39 19 0,-43-24 0,0 1 0,-1 1 0,-1 0 0,0 2 0,17 18 0,-15-14 0,1-1 0,0 0 0,28 15 0,-39-27 0,-1 2 0,1 0 0,-1 0 0,-1 1 0,11 13 0,28 25 0,-42-43 0,170 140 0,166 175 0,-155-101-1365,-108-116-5461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36.8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1326 1 24575,'-25'361'0,"16"-239"0,8 145 0,2-121 0,0-101 0,0-15 0,-1-1 0,-1 0 0,-2 0 0,-11 51 0,3-29 0,1 0 0,3 1 0,2-1 0,3 91 0,18-771 0,-12 250 0,-6 207 0,3 155 0,1 0 0,1 1 0,0-1 0,2 0 0,8-23 0,10-41 0,-6-13 0,-19 304 0,4-103 0,-2 368 0,-1-456 0,-7 38 0,0 18 0,6-42 0,-2 1 0,-9 40 0,-3 23 0,9-45 0,3-24 0,-1 43 0,5-63 0,-1 0 0,-1 1 0,1-1 0,-1-1 0,-1 1 0,-4 11 0,3-9 0,1-1 0,0 1 0,1 0 0,-2 10 0,1 23 0,3-28 0,4-28 0,59-228 0,4-15 0,-64 236 0,0 0 0,-2-1 0,0 1 0,-1-1 0,-1 1 0,-1-1 0,-1 1 0,-10-39 0,13 58 0,0-1 0,-1 0 0,1 1 0,-1-1 0,0 1 0,1-1 0,-1 1 0,0-1 0,0 1 0,0-1 0,0 1 0,0 0 0,0-1 0,0 1 0,-1 0 0,1 0 0,0 0 0,-1 0 0,1 0 0,-1 0 0,1 1 0,-1-1 0,-1 0 0,0 0 0,1 1 0,-1 0 0,1 0 0,-1 1 0,1-1 0,0 0 0,-1 1 0,1-1 0,0 1 0,-1 0 0,1 0 0,0 0 0,0 0 0,-3 2 0,-5 4 0,-1 0 0,1 1 0,1 1 0,-15 15 0,20-19 0,1 0 0,0 0 0,0 0 0,0 0 0,0 1 0,1-1 0,0 1 0,0 0 0,0 0 0,1-1 0,0 1 0,-1 10 0,1 8 0,3 46 0,1-19 0,-16 109 0,8-116 0,4-37 0,-1 0 0,1-1 0,-2 1 0,1-1 0,-5 10 0,4-10 0,0 0 0,0 1 0,1-1 0,0 1 0,0 0 0,0 7 0,-1 21 0,2-17 0,0 0 0,-5 18 0,-37 212 0,30-199 0,8-34 0,1 0 0,1 1 0,0-1 0,-1 27 0,-6 96 0,3-73 0,-1-11 0,5-33 0,-2 39 0,5-12 0,-3 112 0,1-133 0,-2 0 0,-1 1 0,-14 46 0,10-47 0,2 0 0,1 0 0,1 1 0,1 0 0,0 48 0,3-68 0,0 0 0,0 1 0,-1-1 0,0 0 0,-1 0 0,0 0 0,-6 12 0,-9 27 0,15-30 0,0 0 0,0 20 0,2-23 0,-1 0 0,0 0 0,0 1 0,-6 14 0,-19 78 0,-1-2 0,9-45 0,-32 84 0,38-119 0,10-20 0,1 0 0,0 0 0,-1 0 0,1 0 0,1 0 0,-1 0 0,1 0 0,-1 11 0,-1 10 0,-2-1 0,-11 43 0,3-17 0,5-25 0,0 0 0,-1 0 0,-16 28 0,2-10 0,-38 83 0,40-85 0,15-33 0,1 1 0,0 1 0,-6 19 0,-21 57 0,23-66 0,1 0 0,1 0 0,-6 34 0,8-31 0,-15 43 0,14-51 0,1 0 0,1 1 0,0 0 0,1 0 0,-2 29 0,5-36 0,-1 0 0,0 0 0,-1 0 0,0 0 0,-1-1 0,0 1 0,0 0 0,-7 11 0,-7 21 0,14-31 0,0 0 0,1 1 0,-1 18 0,2-18 0,0 0 0,-1-1 0,-7 22 0,-7 26 0,12-40 0,-2 0 0,-10 26 0,-5-5 0,13-26 0,1 0 0,0 1 0,-9 28 0,13-33 0,-1 0 0,1-1 0,-2 0 0,-5 9 0,6-11 0,1 0 0,-1-1 0,1 2 0,0-1 0,0 0 0,1 1 0,0-1 0,-1 14 0,1-6 0,0-1 0,-1 0 0,-6 21 0,-6 23 0,10 29 0,5-64 0,-1 0 0,-5 31 0,2-28 0,-1 43 0,4-42 0,-7 37 0,-8 106 0,9-115 0,4 2 0,4 85 0,1-41 0,-1-24 0,-2 83 0,-7-94 0,3-27 0,1 43 0,3-68 0,0 0 0,-6 22 0,-1 24 0,5-21 0,-13 69 0,4-41 0,7 4 0,4-46 0,-6 34 0,1-17 0,3 1 0,1-1 0,4 48 0,0-5 0,-2 338 0,0-416-227,1-1-1,-1 0 1,1 0-1,1 0 1,1 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0:46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586 0 24575,'-25'15'0,"0"0"0,-31 27 0,-14 9 0,51-37 0,15-11 0,1 0 0,-1 0 0,0 0 0,1-1 0,-1 0 0,-6 3 0,-1 0 0,0 0 0,1 1 0,-12 9 0,15-11 0,1 1 0,-1-1 0,0 0 0,-1 0 0,1 0 0,0-1 0,-1-1 0,0 1 0,-13 2 0,-29 2-381,1 4 0,-64 20 0,107-29 159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41.6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614 1540 24575,'-61'269'0,"23"-123"0,1 22 0,-31 329 0,67-486 0,-9 92 0,8-93 0,0 0 0,-1 0 0,0 0 0,-1 0 0,0 0 0,0-1 0,-11 17 0,15-25 0,-1 0 0,1-1 0,-1 1 0,1 0 0,-1-1 0,1 1 0,-1-1 0,1 1 0,-1 0 0,1-1 0,-1 1 0,0-1 0,1 0 0,-1 1 0,0-1 0,1 0 0,-1 1 0,0-1 0,0 0 0,1 0 0,-1 1 0,0-1 0,-1 0 0,1-1 0,0 1 0,1-1 0,-1 0 0,0 0 0,0 0 0,1 0 0,-1 0 0,1 0 0,-1 0 0,1 0 0,-1 0 0,1 0 0,0 0 0,-1 0 0,1 0 0,0 0 0,0 0 0,0 0 0,0 0 0,0 0 0,0 0 0,0-1 0,0 0 0,1-25 0,1 0 0,2 1 0,0-1 0,2 1 0,13-40 0,-18 63 0,68-216 0,228-614-1592,34-5-872,-184 470 1996,-115 288 395,-9 27 107,-2 0 0,-3-2-1,12-58 1,-131 301 4428,-191 257-4462,18-30 0,147-187 0,106-182 0,2 1 0,2 1 0,-12 57 0,9-20 0,4-19 0,2 0 0,-5 89 0,21-124 0,3-25 0,5-20 0,3-16 0,-2 0 0,-1-1 0,-1-1 0,5-32 0,-5 1 0,1-67 0,-9 127 0,-1-1 0,0 0 0,0 1 0,0-1 0,-1 0 0,1 1 0,-1-1 0,-2-6 0,3 10 0,-1 0 0,1-1 0,0 1 0,0 0 0,0 0 0,0-1 0,-1 1 0,1 0 0,0 0 0,0 0 0,0-1 0,-1 1 0,1 0 0,0 0 0,0 0 0,-1 0 0,1 0 0,0 0 0,-1-1 0,1 1 0,0 0 0,0 0 0,-1 0 0,1 0 0,0 0 0,-1 0 0,1 0 0,0 0 0,0 0 0,-1 0 0,1 0 0,0 0 0,-1 1 0,1-1 0,0 0 0,-16 16 0,-2 13 0,1 1 0,-18 45 0,-3 6 0,-17 37 0,5 1 0,-47 172 0,91-273 0,1-1 0,1 1 0,1 0 0,1 0 0,0 0 0,1 0 0,1 0 0,1 1 0,4 22 0,19 169 0,-3 242 0,-19-378 0,5 31 0,-3-61 0,-2-1 0,-5 60 0,-45 190 0,-6 60 0,49-299 0,2-29 0,-1 43 0,4-67 0,0 1 0,0-1 0,0 0 0,1 0 0,-1 0 0,0 0 0,0 0 0,1 0 0,-1 0 0,0 0 0,1 0 0,-1 0 0,1 0 0,0 0 0,-1 0 0,1 0 0,0 0 0,0 1 0,0-2 0,0 0 0,0 1 0,0-1 0,-1 0 0,1 0 0,0 0 0,0 0 0,0 0 0,0 0 0,-1-1 0,1 1 0,0 0 0,0 0 0,0 0 0,-1-1 0,1 1 0,0 0 0,0-1 0,-1 1 0,1-1 0,0 1 0,-1-1 0,1 1 0,-1-1 0,1 1 0,0-1 0,-1 0 0,1 1 0,-1-1 0,1 0 0,10-14 0,0 0 0,-1-1 0,0 0 0,13-32 0,-14 30 0,335-836 0,-219 411 0,-113 395 0,3 1 0,1 1 0,3 1 0,43-78 0,-60 118 0,1-1 0,-1 0 0,0 1 0,0-1 0,0 0 0,-1 0 0,0 0 0,0 0 0,-1 0 0,0-1 0,0 1 0,0-6 0,-11 52 0,2-9 0,-1 43 0,2 1 0,4-1 0,7 90 0,-1-39 0,-2 942 0,0-1064 0,-2 26 0,2-28 0,0-1 0,0 1 0,-1 0 0,1 0 0,0 0 0,0-1 0,0 1 0,-1 0 0,1 0 0,0 0 0,-1-1 0,1 1 0,-1 0 0,1-1 0,-1 1 0,1 0 0,-1-1 0,1 1 0,-1-1 0,0 1 0,1-1 0,-1 1 0,0-1 0,0 1 0,1-1 0,-1 0 0,0 1 0,-1-1 0,1 0 0,1 0 0,-1 0 0,0 0 0,1-1 0,-1 1 0,1 0 0,-1-1 0,1 1 0,-1 0 0,1-1 0,-1 1 0,1-1 0,-1 1 0,1-1 0,-1 1 0,1-1 0,0 1 0,-1-1 0,1 1 0,0-1 0,0 1 0,-1-1 0,1 0 0,0 1 0,0-1 0,0 1 0,0-1 0,-1-1 0,-2-22 0,3 20 0,-6-171 0,19-220 0,-13 385 0,67-761 0,-14 190 0,-45 327 0,-5 232 0,1 0 0,0 0 0,9-23 0,9-40 0,-21 73 0,-1 9 0,0 0 0,1-1 0,-1 1 0,1 0 0,0 0 0,-1 0 0,1 0 0,1 0 0,-1 0 0,3-5 0,-4 8 0,0 0 0,0 0 0,0 0 0,0 0 0,0 0 0,1 0 0,-1 0 0,0 0 0,0 0 0,0 0 0,0 0 0,0 0 0,0 0 0,0 0 0,1 0 0,-1 0 0,0 0 0,0 0 0,0 0 0,0 0 0,0 0 0,0 0 0,1 0 0,-1 0 0,0 0 0,0 0 0,0 0 0,0 0 0,0 0 0,0 1 0,0-1 0,0 0 0,1 0 0,-1 0 0,0 0 0,0 0 0,0 0 0,0 0 0,0 0 0,0 1 0,0-1 0,0 0 0,0 0 0,0 0 0,0 0 0,0 0 0,0 0 0,0 0 0,0 1 0,0-1 0,0 0 0,0 0 0,0 0 0,0 0 0,0 0 0,0 0 0,0 1 0,0-1 0,2 10 0,-3 17 0,0 0 0,-1 0 0,-10 40 0,-27 81 0,13-52 0,-13 54 0,-85 350 0,26 4 0,88-414 0,5 162 0,7-153 0,-14 112 0,-40 112 0,47-310 0,0 0 0,-1 0 0,0-1 0,0 1 0,-2-2 0,1 1 0,-2-1 0,-12 15 0,-11 15 0,4 2 0,1 1 0,3 1 0,-35 93 0,45-107 0,-2 0 0,-1-1 0,-37 51 0,16-26 0,-69 98 0,106-152 0,0 1 0,0-1 0,0 0 0,0 1 0,1-1 0,-1 0 0,0 1 0,1-1 0,-1 1 0,1-1 0,0 1 0,0-1 0,-1 1 0,1-1 0,0 3 0,4-4 0,3-12 0,-2-7 0,-1 0 0,-1 0 0,-1 0 0,-1 0 0,0 0 0,-4-35 0,1-1 0,0-132 0,14-360 0,-8 519 0,-2 45 0,-1 42 0,-2 53 0,9 325 0,-7-424 0,9 63 0,-9-70 0,0-1 0,0 0 0,1 0 0,0-1 0,0 1 0,0 0 0,1-1 0,-1 1 0,1-1 0,0 0 0,7 8 0,-8-10 0,1 0 0,-1-1 0,0 1 0,1-1 0,0 1 0,-1-1 0,1 0 0,0 0 0,-1 0 0,1-1 0,0 1 0,0-1 0,0 1 0,0-1 0,-1 0 0,1 0 0,0 0 0,0 0 0,0-1 0,0 1 0,0-1 0,-1 0 0,1 0 0,0 0 0,0 0 0,-1 0 0,5-3 0,5-3 0,0-1 0,0-1 0,-1 0 0,12-13 0,-15 15 0,123-120 0,-124 117 0,0 1 0,0-1 0,-1 0 0,0-1 0,-1 0 0,8-19 0,-8 16 0,1 1 0,0-1 0,14-19 0,-20 33 0,0-1 0,0 1 0,0 0 0,0 0 0,1-1 0,-1 1 0,0 0 0,0 0 0,0-1 0,0 1 0,1 0 0,-1 0 0,0 0 0,0-1 0,1 1 0,-1 0 0,0 0 0,0 0 0,1 0 0,-1 0 0,0-1 0,0 1 0,1 0 0,-1 0 0,0 0 0,1 0 0,-1 0 0,0 0 0,1 0 0,-1 0 0,0 0 0,0 0 0,1 0 0,-1 0 0,5 11 0,-1 25 0,-3-28 0,4 111 0,6 39 0,-11-156 11,5 18 317,-5-19-383,0-1 0,0 1 0,0-1 0,0 1 0,0-1 0,0 1 0,1-1 0,-1 1 0,0-1 0,0 1 0,1-1 0,-1 1 0,6 3-714,-5-4 714,-1 0 0,1 0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3:22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967 1804 24575,'0'10'0,"-1"1"0,-1-1 0,0 1 0,0-1 0,-1 0 0,-5 14 0,-32 60 0,17-39 0,-140 289 0,156-317 0,0 1 0,1-1 0,-3 22 0,1-9 0,-30 91 0,26-99 0,7-19 0,5-16 0,15-27 0,-12 35 0,0-1 0,-1 0 0,0 0 0,0 0 0,0-1 0,1-10 0,-2-30 0,-2 35 0,1 1 0,1-1 0,0 1 0,0 0 0,1-1 0,1 1 0,0 0 0,5-14 0,1 7 0,-2 0 0,0 0 0,-1 0 0,0-1 0,-2 0 0,0 0 0,-2-1 0,0 1 0,0-22 0,-3 18 0,0-14 0,2-1 0,9-68 0,-3 33 0,-6 53 0,1 0 0,5-26 0,15-32 0,11-58 0,-13-32 0,-17 145 0,11-41 0,-9 42 0,0 0 0,2-29 0,-7 47 0,1-13 0,0 0 0,1 0 0,0 1 0,9-27 0,-3 21 0,-2 0 0,0-1 0,-1 0 0,-1 0 0,1-44 0,-4 55 0,1 1 0,-1-1 0,2 0 0,0 0 0,0 1 0,10-22 0,-8 22 0,-1-1 0,0 0 0,0 0 0,-1 0 0,-1 0 0,2-15 0,-5 10 0,2-1 0,0 1 0,1 0 0,1 0 0,9-30 0,-6 25 0,-2 0 0,0 0 0,-1 0 0,-1-36 0,3-16 0,-1 21 0,-3 37 0,0 1 0,0 0 0,2 0 0,-1 0 0,2 0 0,7-18 0,-8 24 0,-1-1 0,1 1 0,-1-1 0,-1 0 0,0 1 0,0-15 0,-1 16 0,0 1 0,0-1 0,1 0 0,0 0 0,1 0 0,0 1 0,0-1 0,0 1 0,1-1 0,5-9 0,-7 16 0,-1 0 0,0 1 0,1-1 0,-1 0 0,1 0 0,0 0 0,-1 0 0,1 1 0,0-1 0,-1 0 0,1 1 0,0-1 0,0 0 0,0 1 0,-1-1 0,1 1 0,0-1 0,0 1 0,0 0 0,0-1 0,0 1 0,0 0 0,0 0 0,0-1 0,0 1 0,1 0 0,-1 1 0,0-1 0,0 1 0,1 0 0,-1-1 0,0 1 0,0 0 0,0 0 0,0 0 0,-1 0 0,1 0 0,0 0 0,0 0 0,0 0 0,-1 0 0,1 0 0,0 2 0,4 7 0,-2 1 0,1-1 0,2 16 0,0 19 0,-2 1 0,-1 1 0,-6 61 0,1-14 0,2 731 0,-2-801 0,0 0 0,-2-1 0,-1 0 0,-1 1 0,-10 25 0,6-20 0,2 0 0,-8 45 0,10-38 0,-17 58 0,0-5 0,9 32 0,11-87 0,-1 1 0,-13 53 0,4-38 0,9-29 0,-2 0 0,-10 27 0,1-10 0,3 1 0,-10 47 0,2-4 0,-36 87 0,-6 17 0,-33 139 0,95-324 0,0 0 0,-1 0 0,1 0 0,0 0 0,0 0 0,-1 0 0,1-1 0,0 1 0,-1 0 0,1 0 0,-1 0 0,1-1 0,-1 1 0,1 0 0,-1-1 0,0 1 0,1 0 0,-1-1 0,0 1 0,0-1 0,0 1 0,0-1 0,0 0 0,1-1 0,-1 1 0,1-1 0,-1 1 0,1 0 0,-1-1 0,1 0 0,-1 1 0,1-1 0,0 1 0,-1-1 0,1 1 0,0-1 0,-1 0 0,1 1 0,0-1 0,0 0 0,0 1 0,-1-2 0,-8-52 0,8 46 0,-8-94 0,3-121 0,6 222 0,1 0 0,-1 0 0,0 0 0,0 0 0,0 1 0,0-1 0,-1 0 0,1 0 0,0 0 0,0 0 0,0 1 0,-1-1 0,1 0 0,0 0 0,-1 1 0,1-1 0,0 0 0,-2-1 0,-7 7 0,7-3 0,-1 1 0,1 0 0,1 0 0,-1 0 0,0 1 0,1-1 0,-2 5 0,-4 27 0,2 1 0,-1 47 0,2-16 0,3-60 0,-1 0 0,0-1 0,0 1 0,-1-1 0,1 1 0,-1-1 0,-1 0 0,1 0 0,-1 0 0,-5 5 0,4-4 0,0 0 0,1 0 0,-1 1 0,2-1 0,-7 17 0,8-17 0,-1 1 0,0-1 0,-1 1 0,0-1 0,-5 7 0,5-9 0,1 1 0,0-1 0,0 1 0,0-1 0,1 1 0,0 0 0,0 0 0,0 0 0,-1 10 0,-4 34 0,-2 0 0,-16 51 0,22-91 0,-42 137 0,23-79 0,10-31 0,-16 37 0,7-29 0,2 1 0,2 1 0,2 0 0,-16 96 0,14-70 0,1-11 0,12-45 0,-1 0 0,-11 29 0,11-34 0,0 0 0,1 1 0,0-1 0,1 1 0,1 0 0,-2 18 0,3-19 0,0-1 0,-1-1 0,-1 1 0,-7 21 0,7-21 0,-1 0 0,1 0 0,1 0 0,-2 21 0,3 3 0,1-7 0,-1 0 0,-6 35 0,-14 72 0,4-17 0,-4 236 0,21-364 0,1-183 0,7 132 0,-4 36 0,1-41 0,-5 25 0,-1 15 0,1 0 0,1 0 0,9-48 0,7-45 0,-4 32 0,-6 25 0,-7 57 0,1 1 0,0-1 0,0 0 0,0 1 0,0-1 0,0 1 0,1 0 0,0-1 0,0 1 0,0 0 0,1 0 0,-1 0 0,1 0 0,0 1 0,0-1 0,0 1 0,1 0 0,-1 0 0,5-3 0,5-6 73,-1 1 0,0-1 0,10-16-1,15-14-1728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3:31.7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471 1 24575,'2'119'0,"-4"125"0,-6-163 0,-2 88 0,10-153 0,-2-1 0,0 1 0,-1 0 0,0-1 0,-1 0 0,-1 1 0,0-2 0,-1 1 0,-11 20 0,-4 11 0,-23 75 0,41-110 0,1-1 0,0 1 0,1 0 0,0-1 0,1 1 0,0 0 0,0 0 0,3 11 0,0-20 0,1-9 0,2-11 0,-1-27 0,-2 0 0,-5-71 0,0 28 0,2-95 0,-16 281 0,7-8 0,0 43 0,11-65 0,-4 101 0,-1-147 0,-11 40 0,9-44 0,1 0 0,1 0 0,-2 28 0,6 329 0,-2-365 0,0 1 0,-1 0 0,0 0 0,-1-1 0,-5 16 0,3-14 0,2 0 0,-1 0 0,-2 24 0,-2 38 0,4-40 0,-1 38 0,4-41 0,-1-1 0,-7 39 0,5-43 0,1 37 0,3-39 0,-7 45 0,-1-13 0,6-38 0,0 0 0,-1-1 0,-9 26 0,5-18 0,1 0 0,-4 35 0,5-30 0,2 1 0,1 1 0,4 52 0,-1-45 0,-3 41 0,-14 9 0,11-67 0,0-1 0,2 1 0,-1 27 0,6 70 0,-4 102 0,-15-103 0,15-108 0,0-1 0,-1 1 0,-7 16 0,7-17 0,0-1 0,0 1 0,1 0 0,0 0 0,-1 10 0,3 134 0,-1 17 0,-1-151 0,-2-1 0,-6 21 0,5-21 0,1-1 0,-4 28 0,8-40 0,-14 126 0,0 17 0,12-132-1365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3:43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2916 0 24575,'-26'82'0,"-29"103"0,-28 110-164,-113 476-1800,58 18-676,111-520 2941,25-205-110,1 0 0,10 70 1,-9-132-108,0 0 1,0-1 0,0 1-1,1 0 1,-1-1-1,0 1 1,1 0 0,-1-1-1,1 1 1,-1-1 0,1 1-1,0-1 1,0 1 0,0-1-1,0 1 1,0-1 0,0 0-1,0 1 1,0-1-1,0 0 1,1 0 0,1 2-1,-2-3-28,-1 0 0,1 0 0,-1 0-1,1 0 1,0 0 0,-1 0 0,1-1 0,-1 1-1,1 0 1,-1 0 0,1 0 0,0 0-1,-1-1 1,1 1 0,2-3 390,-2 2-390,11-22 552,-2-12-608,9-54 0,-7 22 0,-3 26-4,155-783-1213,-42-11-32,-115 768 1743,-3-1 0,-3 0 0,-3 0 0,-17-110 0,16 153-494,3 20 0,-1-1 0,1 0 0,-1 1 0,0-1 0,0 0 0,-1 1 0,0-1 0,0 1 0,0 0 0,-4-6 0,6 11 0,0-1 0,-1 1 0,1 0 0,0 0 0,-1 0 0,1 0 0,0 0 0,-1 0 0,1-1 0,-1 1 0,1 0 0,0 0 0,-1 0 0,1 0 0,-1 0 0,1 0 0,0 1 0,-1-1 0,1 0 0,0 0 0,-1 0 0,1 0 0,0 0 0,-1 0 0,1 1 0,0-1 0,-1 0 0,1 0 0,0 1 0,-1-1 0,1 0 0,0 0 0,0 1 0,-1-1 0,1 0 0,0 1 0,0-1 0,0 0 0,-1 1 0,1-1 0,0 1 0,-9 11 0,1 0 0,1 1 0,0 0 0,0 1 0,-7 24 0,0-3 0,-388 1066-1179,409-1256 2358,2 43-1179,18-287 0,-22 336 0,2-1 0,3 2 0,3-1 0,3 2 0,2 0 0,35-76 0,-36 108 0,-17 29 0,0-1 0,0 1 0,0 0 0,0 0 0,1 0 0,-1-1 0,0 1 0,0 0 0,0 0 0,1 0 0,-1 0 0,0-1 0,0 1 0,0 0 0,1 0 0,-1 0 0,0 0 0,0 0 0,1 0 0,-1 0 0,0 0 0,0-1 0,1 1 0,-1 0 0,0 0 0,0 0 0,1 0 0,-1 0 0,0 1 0,0-1 0,1 0 0,-1 0 0,0 0 0,1 0 0,2 17 0,-6 12 0,-2 0 0,0-1 0,-2 0 0,-2 0 0,-21 52 0,4-14 0,-47 147 0,-57 151 0,118-337 0,9-26 0,5-17 0,95-420 0,-12 62 0,-84 372 0,3-28 0,-7 25 0,-6 15 0,4 0 0,0 0 0,0 0 0,1 1 0,0 0 0,1 0 0,-3 20 0,-2 6 0,-178 715 0,181-733 0,-5 21 0,-5 42 0,15-78 0,0 1 0,0 0 0,0-1 0,1 1 0,-1 0 0,1-1 0,0 1 0,1-1 0,-1 1 0,1-1 0,0 1 0,0-1 0,0 0 0,5 6 0,11 28 0,-10-14 0,-1 1 0,-1 1 0,3 47 0,-2 83 0,-5-104 0,0 641 0,-4-359 0,1-202 0,2 140 0,-1-270 0,0 0 0,0 0 0,0 0 0,0 0 0,0 0 0,1 0 0,-1 0 0,0 0 0,1 0 0,0 0 0,-1 0 0,1 0 0,0 0 0,2 2 0,-3-4 0,1 0 0,-1 0 0,1 0 0,0 0 0,-1-1 0,1 1 0,-1 0 0,1 0 0,0 0 0,-1-1 0,1 1 0,-1 0 0,1-1 0,-1 1 0,1-1 0,-1 1 0,0 0 0,1-1 0,-1 1 0,1-1 0,-1 1 0,0-1 0,1 1 0,-1-1 0,0 1 0,0-1 0,0 0 0,1 1 0,-1-1 0,7-14 0,-1 0 0,6-21 0,45-181 0,54-443 0,-108 635 0,2-18 0,-2 1 0,-3-67 0,-3 92 0,0 0 0,-2 0 0,-10-29 0,-6-22 0,20 62 0,-12-41 0,13 46 0,0 1 0,0-1 0,-1 0 0,1 1 0,0-1 0,0 0 0,-1 1 0,1-1 0,0 0 0,-1 1 0,1-1 0,0 1 0,-1-1 0,1 1 0,-1-1 0,1 1 0,-1-1 0,0 1 0,1-1 0,-1 1 0,1 0 0,-1-1 0,0 1 0,1 0 0,-1-1 0,0 1 0,1 0 0,-1 0 0,0 0 0,1 0 0,-1 0 0,0 0 0,0 0 0,1 0 0,-1 0 0,0 0 0,1 0 0,-1 0 0,0 0 0,1 0 0,-1 1 0,0-1 0,1 0 0,-1 0 0,0 1 0,1-1 0,-1 1 0,1-1 0,-1 0 0,1 1 0,-1-1 0,1 1 0,-1 0 0,1-1 0,-1 1 0,-8 12 0,0 1 0,1-1 0,1 1 0,0 1 0,1-1 0,0 1 0,-6 27 0,0-4 0,-10 28 0,-107 345 0,102-309 0,4 2 0,-8 109 0,29-200 0,2-24 0,1-4 0,4-947 0,8 1040 0,-13-26 0,-13 84 0,1-31 0,0 61 0,8-1 0,6 1 0,28 188 0,-18-235 0,-8 212 0,-6-179 0,0-60 0,2 83 0,2-149 0,1 0 0,1 0 0,1-1 0,13 39 0,-18-63 0,17 37 0,-4-25 0,-12-13 0,-1 1 0,0-1 0,1 0 0,-1 0 0,1 0 0,-1 0 0,1 0 0,-1 0 0,1 0 0,-1 0 0,1 0 0,-1 0 0,1 0 0,-1 0 0,1 0 0,-1-1 0,1 1 0,-1 0 0,1 0 0,-1 0 0,1-1 0,-1 1 0,0 0 0,1-1 0,-1 1 0,0 0 0,1-1 0,-1 1 0,0 0 0,1-1 0,-1 0 0,5-6 0,-1-1 0,0 1 0,-1-1 0,1 0 0,-2 0 0,4-13 0,-2 7 0,73-323 15,-48 192-194,289-1185-1995,-306 1276 2738,-8 36-209,0 0-1,1 1 1,0 0 0,11-22 0,-16 38-355,1 0 0,-1 1 0,0-1 0,1 0 0,-1 0 0,1 1 0,-1-1 0,1 0 0,-1 1 0,1-1 0,-1 1 0,1-1 0,-1 1 0,1-1 0,0 1 0,0-1 0,-1 1 0,1-1 0,0 1 0,1-1 0,-2 1 0,1 1 0,-1-1 0,1 0 0,-1 0 0,1 1 0,-1-1 0,0 0 0,1 0 0,-1 1 0,1-1 0,-1 1 0,0-1 0,1 0 0,-1 1 0,0-1 0,1 1 0,-1-1 0,0 0 0,0 1 0,1-1 0,-1 1 0,0-1 0,0 2 0,7 40 0,-11 60 3,-33 202 0,15-154-143,11-66-143,-66 640-103,77-712 386,-1-7 0,1-1 0,-1 1 0,1 0 0,1 0 0,-1 0 0,1-1 0,2 9 0,-3-13 3,0 1 0,0-1 0,0 0 0,0 1 0,0-1 0,0 0 0,0 0 0,0 1 0,1-1 0,-1 0 0,0 1 0,0-1 0,0 0 0,1 0 0,-1 0 0,0 1-1,0-1 1,0 0 0,1 0 0,-1 0 0,0 0 0,0 1 0,1-1 0,-1 0 0,0 0 0,1 0 0,-1 0 0,0 0 0,0 0 0,1 0 0,-1 0 0,0 0 0,1 0 0,-1 0 0,0 0 0,1 0 0,-1 0 0,0 0 0,0 0 0,1 0 0,-1 0 0,13-12 273,8-24 126,2-21-402,-3 1 0,-2-2 0,15-89 0,-24 103 0,199-1088-1279,-197 1019 1279,-10 100 2,-2 23-6,-2 30 170,41 1397-676,-34-1381 510,5 66 0,45 231 0,-52-348 0,-1 2 0,0-1 0,1 0 0,0 1 0,0-1 0,0 0 0,1 0 0,0 0 0,0-1 0,1 1 0,5 7 0,-8-13 7,-1 0-1,0 1 1,0-1-1,0 0 0,0 0 1,0 0-1,1 0 1,-1 0-1,0 0 0,0 0 1,0 0-1,0 0 1,1 0-1,-1 0 0,0 0 1,0 0-1,0 0 1,0 0-1,1 0 0,-1 0 1,0 0-1,0 0 1,0 0-1,0 0 1,1 0-1,-1 0 0,0 0 1,0 0-1,0-1 1,0 1-1,0 0 0,0 0 1,1 0-1,-1 0 1,0 0-1,0 0 0,0 0 1,0-1-1,0 1 1,0 0-1,0 0 1,0 0-1,1 0 0,-1 0 1,0-1-1,0 1 1,0 0-1,0 0 0,0 0 1,0 0-1,0-1 1,0 1-1,0 0 0,2-14 499,-2 13-430,19-220 529,-7 63-509,2-11-95,63-445 0,-55 534 0,-15 62 0,-2-1 0,0 1 0,3-32 0,-19 192 0,2-53 0,-21 220-164,-179 1974-4188,185-1998 3872,18-228 480,3-39-41,2-33 246,11-383 3641,-1 101-2873,-7-475-960,-3 763-13,-2 12 0,-3 19 0,-111 501 0,103-472 0,9-41 0,2-14 0,-1-63 0,23-428-495,-7 291 7,-1-3-154,7-460-287,-18 664 929,-1-14 0,-3 32 0,-253 979 1414,125-526-1520,90-315 106,36-135 0,4-32 0,8-270 265,-16-392 716,11 733-981,-2 0 0,-11 72 0,6-71 0,-59 377 0,63-429 0,1-7 0,0-17 0,1-33 0,18-247 0,-1 13 0,-16 253 0,-3 24 0,-2 10 0,-5 16 0,7-15 0,-261 637-771,245-592 686,-199 587-265,210-620 330,7-25-1,4-31 203,-4 40-159,194-1005 1019,-188 983-1042,-5 15 0,1-1 0,0 1 0,1 0 0,0 0 0,0 1 0,8-15 0,-18 61 0,-105 366 0,111-401 0,-6 18 0,4-21 0,0-16 0,7-481-17,1 387-62,22-458-404,-28 563 476,-3 11-5,-7 25 21,1-4 97,-196 509 377,191-498-483,10-30 0,2-10 0,1-21 0,5-31 0,6-53 0,5-48 0,-10 127 0,1 0 0,2 0 0,14-39 0,2 29 0,-19 32 0,0-1 0,0 1 0,-1-1 0,0 0 0,3-8 0,7-31 0,-3 0 0,8-77 0,-8 43 0,27-193 0,-26 199 0,29-101 0,-26 146 0,-14 27 0,0 1 0,0 0 0,0 0 0,0 0 0,0 0 0,0-1 0,1 1 0,-1 0 0,0 0 0,0 0 0,0 0 0,0 0 0,1 0 0,-1 0 0,0-1 0,0 1 0,0 0 0,1 0 0,-1 0 0,0 0 0,0 0 0,0 0 0,1 0 0,-1 0 0,0 0 0,0 0 0,0 0 0,1 0 0,-1 0 0,0 0 0,0 0 0,0 0 0,0 1 0,1-1 0,-1 0 0,0 0 0,0 0 0,0 0 0,1 0 0,3 17 0,-3 4 0,-2 0 0,0-1 0,-1 1 0,-1 0 0,-1-1 0,-11 33 0,7-27 0,2 0 0,1 1 0,-3 33 0,4-16 0,-3 0 0,-15 59 0,4-22 0,6-24 0,3 0 0,2 1 0,1 75 0,5-95 0,-2 0 0,-2-1 0,-11 47 0,7-44 0,3-1 0,-5 76 0,10-89 0,-1-1 0,-2 0 0,0 1 0,-2-2 0,-1 1 0,-1-1 0,-1 0 0,-20 39 0,5-8 0,-29 92 0,16-39 0,17-55 0,-2 0 0,-2-1 0,-52 82 0,27-59 0,-31 43 0,77-115 0,-1 0 0,1 0 0,-1 0 0,0 0 0,0 0 0,0-1 0,-1 1 0,1-1 0,-6 1 0,9-2 0,-1 0 0,0-1 0,0 1 0,0-1 0,0 0 0,1 1 0,-1-1 0,0 0 0,0 0 0,0-1 0,-3 1 0,4-1 0,0 1 0,1 0 0,-1-1 0,0 1 0,1 0 0,-1-1 0,0 1 0,1-1 0,-1 0 0,0 1 0,1-1 0,-1 1 0,1-1 0,-1 0 0,1 1 0,-1-1 0,1 0 0,0 0 0,-1 1 0,1-1 0,0 0 0,-1 0 0,1 0 0,0 0 0,0 1 0,0-2 0,-1-11 0,1 0 0,1 0 0,0 0 0,1 0 0,5-22 0,0 5 0,223-935 0,-222 939 0,-6 16 0,1-1 0,0 1 0,1 0 0,0 1 0,1-1 0,0 1 0,0-1 0,13-15 0,-18 24 0,1 0 0,0 1 0,-1-1 0,1 0 0,-1 0 0,1 1 0,0-1 0,0 0 0,-1 1 0,1-1 0,0 1 0,0-1 0,0 1 0,-1-1 0,1 1 0,0 0 0,0-1 0,0 1 0,0 0 0,0 0 0,0-1 0,0 1 0,0 0 0,0 0 0,0 0 0,0 0 0,0 1 0,0-1 0,0 0 0,0 0 0,0 0 0,0 1 0,-1-1 0,1 1 0,0-1 0,0 0 0,0 1 0,0 0 0,0-1 0,-1 1 0,1-1 0,0 1 0,-1 0 0,1 0 0,0-1 0,-1 1 0,1 0 0,-1 0 0,1 0 0,-1 0 0,1 1 0,1 2 0,-1 0 0,0 0 0,1 0 0,-1 0 0,-1 0 0,1 0 0,-1 0 0,1 0 0,-1 0 0,0 0 0,-1 5 0,-2-1 0,0-1 0,0-1 0,-1 1 0,0 0 0,0-1 0,0 0 0,-1 0 0,-10 11 0,-4 5 0,4-4 0,-1-1 0,-24 20 0,-2 2 0,-47 58 0,19-24 0,-96 77 0,62-51 0,39-33 0,60-61 0,1 0 0,0 0 0,0 1 0,1-1 0,-1 1 0,1 0 0,-3 9 0,4-9 0,-1 0 0,0 1 0,0-1 0,-1-1 0,0 1 0,-8 9 0,-98 102 0,79-84 0,-99 96 0,32-38 0,95-88 0,-1 0 0,0-1 0,0 0 0,0 0 0,-1 0 0,1 0 0,-8 1 0,-25 13 0,-179 143 0,209-154 0,0-2 0,0 1 0,0-1 0,0 0 0,-1 0 0,1-1 0,-1 0 0,-9 1 0,16-2 0,-1-1 0,0 0 0,0 1 0,0-1 0,0 0 0,0 0 0,0-1 0,1 1 0,-1 0 0,0-1 0,0 1 0,0-1 0,0 1 0,1-1 0,-1 0 0,0 0 0,1 0 0,-1 0 0,0 0 0,1 0 0,0 0 0,-1 0 0,1-1 0,-1 1 0,1-1 0,0 1 0,0-1 0,0 1 0,0-1 0,0 1 0,0-1 0,1 0 0,-1 0 0,0 0 0,1 1 0,0-1 0,-1-3 0,0-1 0,1 0 0,-1 1 0,2-1 0,-1 0 0,0 1 0,1-1 0,0 1 0,1-1 0,-1 1 0,1 0 0,0-1 0,0 1 0,0 0 0,7-9 0,1 0 0,2-1 0,0 2 0,17-16 0,15-17 0,-32 33 0,1 2 0,0 0 0,1 0 0,24-13 0,3-4 0,-1 2 0,0 2 0,69-30 0,-30 16 0,-37 14 0,-1-2 0,64-56 0,-50 39 0,-34 25 0,0 0 0,-1-2 0,-1 0 0,0-1 0,28-44 0,-38 54 0,0 0 0,20-19 0,3-1 0,71-67 0,-64 60 0,2 1 0,85-59 0,7-6 0,-77 62-1365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3:55.4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855 1308 24575,'-12'0'0,"1"1"0,-1 0 0,1 0 0,-1 2 0,1-1 0,0 1 0,0 1 0,-17 7 0,-94 33 0,1-1 0,103-36 0,1 0 0,0 2 0,1 0 0,0 1 0,0 0 0,1 2 0,0 0 0,-13 13 0,21-18 0,0-1 0,-1-1 0,0 1 0,0-2 0,0 1 0,-12 4 0,0 1 0,5-2 0,0 0 0,0-1 0,-1-1 0,0 0 0,0-1 0,0-1 0,-1-1 0,-30 3 0,42-6 0,0 1 0,0 0 0,0 0 0,0 0 0,0 1 0,1 0 0,-9 4 0,-11 3 0,24-9 0,0 0 0,0 1 0,0-1 0,0 0 0,0 0 0,0 0 0,0 0 0,-1 0 0,1 0 0,0 0 0,0 0 0,0 0 0,0 0 0,0 0 0,0 0 0,-1 0 0,1 0 0,0 0 0,0 0 0,0 0 0,0 0 0,0 0 0,0 0 0,-1 0 0,1 0 0,0 0 0,0 0 0,0 0 0,0-1 0,0 1 0,0 0 0,0 0 0,-1 0 0,1 0 0,0 0 0,0 0 0,0 0 0,0 0 0,0 0 0,0-1 0,0 1 0,0 0 0,0 0 0,0 0 0,0 0 0,0 0 0,0 0 0,0-1 0,0 1 0,0 0 0,0 0 0,0 0 0,3-11 0,9-11 0,-12 21 0,13-20 0,3-7 0,1 0 0,2 1 0,27-31 0,-42 55 0,0 1 0,0-1 0,0 1 0,0-1 0,0 1 0,0 0 0,0 1 0,1-1 0,-1 1 0,1 0 0,6-1 0,-5 1 0,0-1 0,0 1 0,0-1 0,0-1 0,8-3 0,17-11 0,60-26 0,0 8 0,-5 0 0,-52 21 0,-24 12 0,-1-2 0,0 1 0,0-1 0,0-1 0,-1 1 0,1-2 0,-1 1 0,11-11 0,-15 13 0,0 0 0,0 0 0,0 0 0,0 1 0,1-1 0,-1 1 0,1 0 0,4-1 0,-3 1 0,-1 0 0,0 0 0,0-1 0,0 0 0,0 1 0,5-6 0,-4 3 0,1 1 0,-1 0 0,0 1 0,1-1 0,13-4 0,23-12 0,11-6 0,22-25 0,34-27 0,55-24 0,-128 78 0,36-27 0,-34 17 0,43-50 0,-79 82 0,8-9 0,1 2 0,0-1 0,1 2 0,0 0 0,0 0 0,16-6 0,-17 8 0,0-1 0,0 0 0,-1-1 0,0 0 0,10-10 0,97-86 0,102-131 0,-82 81 0,-80 95-1365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4:13.0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615 605 24575,'-8'0'0,"6"0"0,0 1 0,0-1 0,0 0 0,0 0 0,-1 0 0,1 0 0,0-1 0,0 1 0,0-1 0,0 1 0,0-1 0,0 0 0,-3-1 0,0 4 0,1-1 0,-1 1 0,1 0 0,-1 0 0,1 0 0,-5 4 0,4-3 0,-33 19 0,27-14 0,-1-1 0,-1 0 0,1 0 0,-1-1 0,0-1 0,0 0 0,-1-1 0,-17 3 0,-132-9 0,163 2 0,-1 0 0,1 1 0,-1-1 0,1 0 0,-1 0 0,0 0 0,1 0 0,-1 0 0,1 0 0,-1 0 0,1-1 0,-1 1 0,1 0 0,-1 0 0,1 0 0,-1 0 0,1-1 0,-1 1 0,1 0 0,-1-1 0,1 1 0,-1 0 0,1-1 0,-1 1 0,1 0 0,0-1 0,-1 1 0,1-1 0,0 1 0,-1-1 0,1 1 0,0-1 0,0 1 0,-1-1 0,1 1 0,0-1 0,0 1 0,0-1 0,0-1 0,1 0 0,0 1 0,-1-1 0,1 0 0,0 1 0,0-1 0,0 1 0,0-1 0,0 1 0,0-1 0,3-1 0,38-32 0,-32 29 0,1 0 0,21-7 0,17-11 0,-25 12 0,0 1 0,1 1 0,-1 1 0,44-10 0,-2 1 0,133-60 0,-194 76 0,8-2 0,0 0 0,0-1 0,-1 0 0,23-14 0,-11-5 0,-23 24 0,-1-1 0,1 1 0,0-1 0,-1 0 0,1 1 0,0-1 0,-1 0 0,1 0 0,-1 1 0,1-1 0,-1 0 0,0 0 0,1 0 0,-1 1 0,0-1 0,0 0 0,1 0 0,-1 0 0,0 0 0,0 0 0,0 0 0,0 1 0,0-1 0,0 0 0,0 0 0,0 0 0,-1 0 0,1 0 0,0 0 0,0 1 0,-1-1 0,0-1 0,-4 1 0,0 1 0,0-1 0,-1 1 0,1 0 0,-1 0 0,1 1 0,0 0 0,0 0 0,-1 0 0,-5 3 0,-32 9 0,37-12 0,1 0 0,-1 1 0,1-1 0,-1 1 0,1 0 0,0 1 0,-1-1 0,1 1 0,1 0 0,-1 1 0,-4 3 0,1-1 0,1-1 0,-1 0 0,0 0 0,-1 0 0,1-1 0,-1 0 0,0-1 0,0 0 0,0 0 0,-15 1 0,-21 8 0,35-8 0,0 1 0,0 0 0,-11 7 0,15-8 0,0 0 0,0-1 0,-1 1 0,0-1 0,1-1 0,-1 1 0,0-1 0,0 0 0,-10 1 0,3-2 0,1 2 0,1 0 0,-1 0 0,-16 7 0,-25 7 0,-37 4 0,11-1 0,59-14 0,0-1 0,0 0 0,-22 1 0,17-3 0,45-7 0,-2 0 0,0-2 0,0 0 0,-1-1 0,27-15 0,20-10 0,-30 16 0,-25 11 0,1 1 0,-1 0 0,17-5 0,45-14 0,10 0 0,39-3 0,-21-13 0,-20 7 0,104-23 0,-173 53 0,-1 0 0,1 0 0,16-1 0,-18 3 0,0-1 0,0 0 0,-1 0 0,1-1 0,-1 1 0,1-2 0,-1 1 0,7-4 0,-2 1 0,1 0 0,-1 1 0,1 0 0,22-4 0,-25 6 0,1 0 0,-1 0 0,0-1 0,1 0 0,-1-1 0,-1 1 0,1-2 0,-1 0 0,10-6 0,-12 6 0,0 2 0,0-1 0,1 1 0,-1 0 0,1 0 0,9-2 0,-9 3 0,0-1 0,0 0 0,0 0 0,0 0 0,-1-1 0,8-5 0,-7 5 0,1 0 0,-1 0 0,1 0 0,0 1 0,0 0 0,1 1 0,10-2 0,26-9 0,46-29 0,5-7 0,-80 42-1365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4:21.5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60 838 24575,'13'-6'0,"5"-4"0,-19 7 0,-13 0 0,-11 4 0,20 0 0,1 0 0,-1-1 0,1 0 0,-1 0 0,0 0 0,1-1 0,-1 0 0,-4-1 0,9 2 0,0 0 0,0 0 0,-1 0 0,1 0 0,0 0 0,0 0 0,0 0 0,-1 0 0,1 0 0,0 0 0,0 0 0,0 0 0,0 0 0,-1-1 0,1 1 0,0 0 0,0 0 0,0 0 0,0 0 0,0 0 0,0-1 0,-1 1 0,1 0 0,0 0 0,0 0 0,0 0 0,0-1 0,0 1 0,0 0 0,0 0 0,0 0 0,0 0 0,0-1 0,0 1 0,0 0 0,0 0 0,0 0 0,0-1 0,0 1 0,0 0 0,0 0 0,0 0 0,0 0 0,0-1 0,0 1 0,0 0 0,0 0 0,0 0 0,1-1 0,10-5 0,14-2 0,33-1 0,-43 8 0,-1-1 0,1-1 0,-1 0 0,24-8 0,-30 8 0,1 1 0,0 1 0,0-1 0,0 2 0,15-1 0,4 0 0,7-4 0,-1-1 0,50-16 0,2-1 0,85-23 0,-22 1 0,-32 8 0,41-14 0,-96 22 0,-42 19 0,42-15 0,151-51 0,-141 38 0,-35 17 0,-9 4 0,30-24 0,4-2 0,-39 29 0,-2 2 0,0-2 0,-1 0 0,28-26 0,-35 25 0,1 1 0,1 1 0,0 0 0,1 1 0,0 0 0,0 2 0,33-16 0,-36 15-1365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4:32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4780 819 24575,'0'-2'0,"1"1"0,0-1 0,0 0 0,0 0 0,0 0 0,0 1 0,1-1 0,-1 1 0,0-1 0,1 1 0,-1-1 0,1 1 0,-1 0 0,1 0 0,2-2 0,28-16 0,130-70 0,-76 40 0,-139 49 0,-91 7 0,112 4 0,28-10 0,1 1 0,-1 0 0,0-1 0,0 0 0,0 0 0,0 0 0,-7 0 0,-88 13 0,83-14 0,0 1 0,0 1 0,0 0 0,-17 4 0,16-3 0,-1 0 0,-32-1 0,-1 0 0,26 0 0,-169 10 0,-704-12 0,766-7 0,109 8 0,10-1 0,-1 0 0,1 0 0,0-1 0,-1-1 0,-24-6 0,28 6 0,1 0 0,-1 0 0,1 1 0,-1 1 0,-12 0 0,-27-2 0,-92-6 0,42 0 0,-14-1 0,-70-3 0,158 12 0,1-2 0,-1 0 0,1-2 0,0-1 0,-23-7 0,-8 3 0,44 8 0,-1 0 0,1-1 0,-16-5 0,12 4 0,1 1 0,-1 0 0,0 0 0,0 2 0,0 0 0,-20 3 0,-13-1 0,-1-1 0,-52-3 0,78-4 0,-8-2 0,-158 6 0,-374-24 0,453 8 0,-47-5 0,-245-41 0,372 58 0,-43-17 0,18 4 0,44 17 0,-1 0 0,0 1 0,0 1 0,0 0 0,-17 2 0,20-1 0,0 0 0,0-1 0,0 0 0,-1 0 0,1-1 0,0 0 0,0 0 0,1-1 0,-1-1 0,-16-5 0,24 8 0,1 0 0,0 0 0,0 0 0,-1 0 0,1-1 0,0 1 0,-1 0 0,1 0 0,0 0 0,-1 0 0,1 0 0,0 0 0,0-1 0,-1 1 0,1 0 0,0 0 0,0 0 0,-1-1 0,1 1 0,0 0 0,0 0 0,0-1 0,-1 1 0,1 0 0,0 0 0,0-1 0,0 1 0,0 0 0,0-1 0,0 1 0,0 0 0,0 0 0,0-1 0,-1 1 0,1 0 0,0-1 0,0 1 0,1 0 0,-1-1 0,13-3 0,22 5 0,13 7 0,83 27 0,24 5 0,-137-35 0,0 0 0,0 1 0,19 9 0,1 1 0,-33-14 0,-1-1 0,-1 1 0,1-1 0,0 0 0,-1 0 0,1 0 0,0 0 0,0-1 0,-1 0 0,6 1 0,-31-23 0,-50-33 0,-65-57 0,105 79 0,1-1 0,2-1 0,2-2 0,-26-43 0,47 71 0,0 0 0,0 0 0,-1 1 0,-11-10 0,10 10 0,5 5 0,0-1 0,0 1 0,1-1 0,-1 0 0,1 1 0,0-1 0,-2-6 0,4 10 0,0-1 0,0 1 0,-1 0 0,1-1 0,0 1 0,0-1 0,0 1 0,0 0 0,0-1 0,0 1 0,0-1 0,0 1 0,0-1 0,0 1 0,0 0 0,0-1 0,0 1 0,0-1 0,1 1 0,-1 0 0,0-1 0,0 1 0,0-1 0,0 1 0,1 0 0,-1-1 0,0 1 0,1 0 0,-1-1 0,1 1 0,1 0 0,-1 0 0,0-1 0,0 1 0,0 0 0,0 1 0,1-1 0,-1 0 0,0 0 0,0 0 0,0 1 0,0-1 0,1 1 0,-1-1 0,0 1 0,1 0 0,14 8 0,0 0 0,-1 1 0,26 23 0,8 5 0,153 109 0,-182-133 0,1-2 0,1 0 0,39 15 0,-3-2 0,14 7 0,1-4 0,1-3 0,137 27 0,-189-50 278,-19-2-461,0 0 1,1 1-1,-1-1 1,0 1-1,1-1 1,-1 1-1,0 0 0,6 3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4:35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24575,'9'14'0,"0"0"0,1 0 0,1-1 0,0 0 0,25 20 0,-2 1 0,83 83 0,-112-112 0,10 11 0,0-1 0,1 0 0,1-1 0,0-1 0,35 19 0,62 36 0,-53-29 0,49 34 0,-64-40 0,54 28 0,69 25 0,-126-64 0,46 17 0,19 9 0,19 7 0,-30-14 0,-60-23 0,0-3 0,52 15 0,-78-26 0,-1-1 0,0 2 0,12 7 0,21 8 0,-19-13 0,44 8 0,-44-10 0,-1 0 0,32 11 0,51 20 0,14 3 0,-112-37 0,17 4 0,0 0 0,31 2 0,-47-6 0,0 0 0,0 1 0,0 0 0,0 0 0,-1 1 0,15 8 0,15 7 0,-11-11 201,-22-7-322,-1 0 1,1 1-1,-1-1 1,0 1 0,1 0-1,-1 0 1,0 0-1,0 0 1,0 1-1,0 0 1,0 0-1,6 6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4:40.8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455 2059 24575,'-16'-50'0,"-2"0"0,-3 1 0,-32-58 0,43 89 0,10 21 0,18 31 0,119 189 0,77 134 0,-118-176 0,40 72 0,-135-252 0,12 18 0,-13-20 0,0 1 0,0 0 0,0 0 0,0-1 0,0 1 0,0 0 0,0 0 0,0 0 0,0-1 0,0 1 0,0 0 0,0 0 0,0-1 0,1 1 0,-1 0 0,0 0 0,0 0 0,0-1 0,0 1 0,0 0 0,1 0 0,-1 0 0,0 0 0,0-1 0,0 1 0,1 0 0,-1 0 0,0 0 0,0 0 0,1 0 0,-1 0 0,0 0 0,0 0 0,1 0 0,-1 0 0,0 0 0,0 0 0,1 0 0,-1 0 0,0 0 0,0 0 0,1 0 0,-1 0 0,0 0 0,0 0 0,1 0 0,-1 0 0,0 0 0,0 0 0,0 0 0,1 1 0,-1-1 0,0 0 0,0 0 0,0 0 0,1 0 0,-1 1 0,0-1 0,0 0 0,0 0 0,0 0 0,0 1 0,0-1 0,1 0 0,-1 0 0,0 1 0,0-1 0,0 0 0,0 1 0,1-13 0,0 1 0,-1-1 0,-1 1 0,-2-19 0,0 6 0,-24-179 0,-9 0 0,-78-246 0,90 375 0,-4 2 0,-2 0 0,-3 3 0,-4 0 0,-54-75 0,78 125 0,-41-65 0,48 74 0,1 0 0,1 0 0,-1-1 0,1 0 0,1 0 0,-3-15 0,6 26 0,1 0 0,-1 0 0,0 0 0,0 0 0,1 1 0,-1-1 0,0 0 0,0 0 0,1 0 0,-1 0 0,0 0 0,1 0 0,-1 0 0,0 1 0,0-1 0,1 0 0,-1 0 0,0 0 0,1 0 0,-1 0 0,0-1 0,1 1 0,-1 0 0,0 0 0,0 0 0,1 0 0,-1 0 0,0 0 0,0 0 0,1 0 0,-1-1 0,0 1 0,0 0 0,1 0 0,-1 0 0,0-1 0,0 1 0,0 0 0,1 0 0,-1-1 0,0 1 0,0 0 0,0 0 0,0-1 0,1 1 0,-1 0 0,0 0 0,0-1 0,0 1 0,0 0 0,0-1 0,0 1 0,0 0 0,0 0 0,0-1 0,0 1 0,0 0 0,0-1 0,0 1 0,0 0 0,0 0 0,-1-1 0,1 1 0,0 0 0,0-1 0,19 19 0,15 30 0,-1 1 0,38 80 0,-53-96 0,289 672 0,-284-649 0,-23-56 0,0 0 0,0 0 0,1 0 0,-1 0 0,0 0 0,0 0 0,0 0 0,0 0 0,0 1 0,0-1 0,0 0 0,0 0 0,0 0 0,0 0 0,0 0 0,0 0 0,1 0 0,-1 0 0,0 0 0,0 0 0,0 0 0,0 0 0,0 0 0,0 0 0,0 0 0,0 0 0,1 0 0,-1 0 0,0 0 0,0 0 0,0 0 0,0 0 0,0 0 0,0 0 0,0 0 0,1 0 0,-1 0 0,0 0 0,0 0 0,0 0 0,0 0 0,0 0 0,0 0 0,0 0 0,0 0 0,0 0 0,1 0 0,-1 0 0,0 0 0,0-1 0,0 1 0,0 0 0,0 0 0,0 0 0,0 0 0,0 0 0,0 0 0,0 0 0,0 0 0,0-1 0,0 1 0,5-13 0,1-18 0,-5 30 0,3-34 0,0 1 0,-3 0 0,-1-1 0,-1 1 0,-2 0 0,-1-1 0,-2 2 0,-19-63 0,-10-5 0,-75-145 0,0 2 0,104 230 0,4 8 0,-1 1 0,1-1 0,-1 1 0,2-1 0,-1 0 0,0 0 0,1 0 0,0 0 0,1 0 0,0 0 0,0-7 0,0 13 0,0 0 0,1 0 0,-1-1 0,0 1 0,1 0 0,-1 0 0,0 0 0,1 0 0,-1 0 0,0 0 0,1 0 0,-1 0 0,1 0 0,-1 0 0,0 0 0,1 0 0,-1 0 0,0 0 0,1 0 0,-1 0 0,0 1 0,1-1 0,-1 0 0,0 0 0,1 0 0,-1 0 0,0 1 0,0-1 0,1 0 0,-1 0 0,0 1 0,0-1 0,1 0 0,-1 1 0,0-1 0,0 0 0,0 1 0,1-1 0,-1 0 0,0 1 0,0-1 0,13 16 0,2 9 0,-1 0 0,-1 1 0,16 44 0,19 86 0,-46-149 0,57 238 0,-50-194 0,-3 1 0,1 97 0,-8-133 0,0 0 0,-1 1 0,0-1 0,-1 0 0,-1 0 0,-1-1 0,0 1 0,-1-1 0,-13 23 0,18-36 0,-1-1 0,1 1 0,-1-1 0,0 1 0,0-1 0,1 0 0,-1 1 0,0-1 0,0 0 0,0 0 0,0 0 0,0-1 0,-1 1 0,1 0 0,0-1 0,0 1 0,0-1 0,-1 0 0,1 0 0,0 0 0,0 0 0,0 0 0,-1 0 0,-3-2 0,-5 0 0,0-1 0,0-1 0,-16-6 0,25 9 0,-36-17 0,1-2 0,1-1 0,1-1 0,1-2 0,2-2 0,0-1 0,1-1 0,2-2 0,-35-45 0,29 29 0,3-1 0,1-2 0,2-1 0,3-2 0,2 0 0,-21-69 0,31 71 0,2 0 0,-10-96 0,9-102 0,9 125 0,4 116 0,0-5 0,-1 1 0,0-1 0,-4-14 0,6 103 0,113 843 0,-7-89 0,-92-670 0,-19-353 0,-6-72 0,-7 174 0,-4 1 0,-60-163 0,-7-23 0,83 254 0,-45-191 0,40 159 0,3 0 0,-1-57 0,8 98 0,1 0 0,1 0 0,0 0 0,0 0 0,1 0 0,1 1 0,0-1 0,5-11 0,9-12 0,25-38 0,-4 9 0,-19 28 0,-6 14 0,-2 0 0,0-1 0,-1 0 0,-2-1 0,0 0 0,8-36 0,-17 45 0,0 1 0,-1-1 0,0 1 0,-2 0 0,1 0 0,-2-1 0,-5-16 0,-5-18 0,4 4 0,1 0 0,3 0 0,1-1 0,2-62 0,10 172 0,-6 172 0,2 33 0,1-192 0,23 115 0,-12-133 0,3 0 0,31 70 0,-9-28 0,-36-87 0,-3-10 0,0 0 0,0 1 0,1-1 0,-1 0 0,1 0 0,0 0 0,0 0 0,1 0 0,3 5 0,2-39 0,2-33 0,-3 0 0,-2 0 0,-3 0 0,-3 0 0,-10-78 0,-42-743 0,54 874 0,1 10 0,6 23 0,5 42 0,-1-2 0,69 332 0,-50-271 0,55 138 0,-82-250 0,-3-9 0,0 1 0,0 0 0,1-1 0,0 1 0,-1-1 0,1 0 0,3 5 0,-3-49 0,-5-53 0,-4 1 0,-4 0 0,-5 0 0,-3 2 0,-4 0 0,-68-169 0,81 234 0,17 42 0,26 84 0,10 27 0,-2-33 0,-4-9 0,-2 0 0,36 146 0,-67-210 0,4 20 0,2 0 0,2 0 0,20 48 0,-1-25 0,-4-9 0,-3 1 0,28 93 0,-23-47 0,-14-55 0,13 76 0,-20-71-1365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1:08.6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8325 2240 24575,'-70'3'0,"-117"21"0,144-17 0,0-2 0,-50 0 0,81-5 0,-1 2 0,1 0 0,0 0 0,-18 6 0,-25 5 0,45-11 0,0 0 0,1 1 0,-1 0 0,0 0 0,1 1 0,0 0 0,0 1 0,-10 6 0,11-7 0,0 0 0,-1-1 0,1 0 0,-1 0 0,0-1 0,0 0 0,0-1 0,-14 1 0,-80-4 0,45 0 0,3 1 0,-87 2 0,129 1 0,1 0 0,0 1 0,-1 1 0,1 0 0,1 1 0,-19 9 0,16-7 0,-1 0 0,0-2 0,-22 7 0,13-9 0,-47 2 0,50-4 0,0 0 0,0 1 0,-25 6 0,10 1 0,0-2 0,0-2 0,0-1 0,-56-1 0,69-2 0,-37 5 0,-16 1 0,-815-8 0,800 9 0,59-4 0,-32 0 0,-184-16 0,170 6 0,-106 6 0,70 2 0,-379-2 0,463 2 0,-58 10 0,4 0 0,-289-9 0,357-5 0,-1 0 0,-30-9 0,-16-3 0,-264 0 0,316 14 0,-537 0 0,468 7 0,67-4 0,0-1 0,0-1 0,0 0 0,0-1 0,0 0 0,0-1 0,0-1 0,0 0 0,0 0 0,-18-7 0,-122-51 0,-8 10 0,146 46 0,-1 1 0,0 0 0,-17-1 0,19 3 0,-1 0 0,0-2 0,-26-7 0,26 5 0,0 2 0,0-1 0,-25-1 0,27 4 0,-1 0 0,1-1 0,0-1 0,0-1 0,-17-6 0,12 4 0,0 0 0,0 1 0,-26-4 0,25 5 0,-1 0 0,2-1 0,-21-8 0,21 7 0,0 0 0,0 1 0,-36-5 0,-16-3 0,29 4 0,-1 2 0,-79-4 0,-88 11 0,85 2 0,94-3 0,0-2 0,-48-12 0,12 3 0,10 2 0,34 5 0,-1 1 0,1 1 0,-1 0 0,1 2 0,-1 1 0,-23 3 0,-122 12 0,165-15 0,1 0 0,-1 1 0,1-1 0,0 1 0,-1 0 0,1 0 0,0-1 0,-1 2 0,1-1 0,0 0 0,0 0 0,0 1 0,0-1 0,0 1 0,0-1 0,1 1 0,-1 0 0,0 0 0,1 0 0,-3 4 0,2 0 0,0 0 0,0 1 0,0-1 0,1 1 0,0-1 0,0 9 0,0-10 0,1-5 0,0 0 0,0 0 0,0 0 0,0 0 0,-1 0 0,1 0 0,0 0 0,0 0 0,0 0 0,0 0 0,0 0 0,0 0 0,-1 0 0,1 0 0,0 0 0,0 0 0,0 0 0,0 0 0,0 0 0,0 0 0,-1 0 0,1 0 0,0 0 0,0 0 0,0 0 0,0 0 0,0 0 0,0 0 0,0 0 0,0 0 0,-1 0 0,1 1 0,0-1 0,0 0 0,0 0 0,0 0 0,0 0 0,0 0 0,0 0 0,0 0 0,0 0 0,0 1 0,0-1 0,0 0 0,0 0 0,0 0 0,0 0 0,0 0 0,0 0 0,0 1 0,0-1 0,0 0 0,0 0 0,0 0 0,0 0 0,0 0 0,0 0 0,0 1 0,0-1 0,0 0 0,-6-16 0,-5-25 0,-1-52 0,-1-105 0,2 6 0,-4 60 0,3 39 0,0-105 0,13 155 0,0-48 0,-1 83 0,-1 0 0,0-1 0,-1 1 0,0 0 0,0 0 0,0 0 0,-1 1 0,-5-10 0,8 16 0,-1 0 0,1 0 0,-1 0 0,1 0 0,-1 0 0,0 0 0,1 0 0,-1 0 0,0 1 0,1-1 0,-1 0 0,0 0 0,0 1 0,0-1 0,0 1 0,0-1 0,0 1 0,0-1 0,-2 0 0,3 1 0,-1 0 0,0 1 0,1-1 0,-1 0 0,1 0 0,-1 1 0,1-1 0,-1 0 0,1 1 0,-1-1 0,1 0 0,-1 1 0,1-1 0,-1 1 0,1-1 0,-1 1 0,1-1 0,0 1 0,-1-1 0,1 1 0,0-1 0,0 1 0,-1-1 0,1 2 0,-2 2 0,1 1 0,0-1 0,0 1 0,0 0 0,0 0 0,1-1 0,0 8 0,1-3 0,1 1 0,0-1 0,1 0 0,0 0 0,0 0 0,1 0 0,7 12 0,41 59 0,-35-56 0,221 301 0,-220-303 0,1-1 0,1-1 0,1-1 0,33 25 0,-25-22 0,47 48 0,-64-57 0,39 39 0,-86-116 0,21 36 0,2 0 0,1-1 0,0 0 0,-8-44 0,-13-125 0,-14-237 0,-53-43 0,53 286 0,39 165 0,-1 0 0,-2 0 0,0 1 0,-2 0 0,-1 1 0,-27-41 0,39 65 0,1-1 0,-1 1 0,0 0 0,0 0 0,1 0 0,-1 0 0,0 0 0,0 0 0,0 1 0,0-1 0,0 0 0,0 0 0,0 1 0,0-1 0,0 0 0,0 1 0,-1-1 0,1 1 0,0 0 0,0-1 0,-2 1 0,2 0 0,0 0 0,0 1 0,0-1 0,0 0 0,0 1 0,0-1 0,0 1 0,0-1 0,0 1 0,1 0 0,-1-1 0,0 1 0,0 0 0,1 0 0,-1-1 0,0 1 0,1 0 0,-1 0 0,0 2 0,-3 3 0,1 1 0,1 0 0,0-1 0,-1 1 0,2 0 0,-2 9 0,-9 68 0,4-1 0,4 1 0,8 128 0,0-176 0,1 0 0,1 0 0,2-1 0,20 55 0,-14-50 0,15 75 0,5 15 0,-28-113 0,1-1 0,0 1 0,19 29 0,-26-46 0,1 1 0,-1-1 0,0 0 0,0 0 0,0 0 0,0 1 0,0-1 0,1 0 0,-1 0 0,0 0 0,0 1 0,0-1 0,1 0 0,-1 0 0,0 0 0,0 0 0,1 0 0,-1 0 0,0 0 0,0 0 0,1 0 0,-1 1 0,0-1 0,0 0 0,1 0 0,-1 0 0,0 0 0,0 0 0,1-1 0,-1 1 0,0 0 0,0 0 0,1 0 0,-1 0 0,0 0 0,0 0 0,1 0 0,-1 0 0,0-1 0,0 1 0,0 0 0,1 0 0,-1 0 0,0 0 0,0-1 0,0 1 0,0 0 0,1 0 0,-1 0 0,0-1 0,0 1 0,0 0 0,0 0 0,0-1 0,0 1 0,0 0 0,0 0 0,0-1 0,1 1 0,-1 0 0,0 0 0,0-1 0,0 1 0,-1 0 0,1 0 0,0-1 0,4-19 0,-4 19 0,4-312 0,-7 175 0,2-2 0,2-166 0,4 271 0,0 1 0,3 0 0,14-42 0,-14 51 0,-1-2 0,-1 1 0,5-40 0,-13 103 0,2 94 0,1-113 0,1-1 0,1 0 0,1 0 0,0 0 0,10 24 0,-1-4 0,-2 1 0,9 45 0,-11-40 0,20 57 0,11-1 0,-21-56 0,-1 2 0,16 67 0,-22-59 0,26 71 0,-11-35 0,-18-55 0,22 53 0,-3-15 0,-19-47 0,0 0 0,15 26 0,78 107 0,-22-37 0,24 51 0,-90-153 0,0-1 0,29 27 0,5 6 0,-44-45 0,1-1 0,0-1 0,1 1 0,-1-1 0,1 0 0,-1 0 0,11 5 0,-13-7 0,0-1 0,0 0 0,0 1 0,1-1 0,-1-1 0,0 1 0,0 0 0,1-1 0,-1 0 0,0 1 0,1-1 0,-1-1 0,0 1 0,0 0 0,1-1 0,-1 0 0,0 1 0,4-3 0,-6 3 0,0-1 0,0 0 0,0 0 0,0 0 0,0 0 0,-1 0 0,1 0 0,0 0 0,0 0 0,-1 0 0,1 0 0,0-1 0,-1 1 0,0 0 0,1 0 0,-1 0 0,0-1 0,1 1 0,-1 0 0,0-1 0,0 1 0,0 0 0,0-1 0,0 1 0,0 0 0,-1 0 0,1-1 0,0 1 0,-1 0 0,1 0 0,-1-1 0,1 1 0,-2-1 0,-21-47 0,19 43 0,-83-135 0,69 109 0,2-1 0,1-1 0,-15-55 0,22 66 0,0 0 0,-1 1 0,-2 0 0,-17-28 0,-18-37 0,41 74 0,1-1 0,0 0 0,1 0 0,-1-24 0,2 21 0,-1 0 0,-8-29 0,-14-17 0,16 45 0,2 0 0,0 0 0,-6-31 0,-26-103 0,25 106 0,12 37 0,-10-29 0,2-1 0,2 0 0,-7-78 0,15 67 0,0 45 0,0 32 0,0 30 0,-2-18 0,2 0 0,2 1 0,14 75 0,5-5 0,-18-81 0,3 0 0,0 0 0,1-1 0,15 35 0,56 134 0,-54-135 0,-12-29 0,-8-21 0,1 1 0,0 0 0,0-1 0,15 21 0,22 31 0,-26-37 0,1-1 0,2-1 0,35 37 0,-20-26 0,-26-27 0,1 1 0,0-1 0,0 0 0,1-1 0,0-1 0,0 1 0,17 8 0,-17-10 0,-1 0 0,1 1 0,-1 0 0,-1 0 0,1 1 0,-1 1 0,-1-1 0,1 1 0,-1 0 0,5 11 0,0-3 0,26 28 0,-34-40 0,1-1 0,0 1 0,1-1 0,-1-1 0,1 1 0,-1-1 0,1 0 0,0 0 0,13 4 0,17 5 0,0 2 0,64 35 0,23 11 0,-91-47 0,-21-7 0,1-1 0,0-1 0,0 0 0,15 3 0,62 11 0,-55-10 0,-1-2 0,1-1 0,43 1 0,26-8 0,123 3 0,-210 2 0,1 0 0,-1 1 0,0 1 0,0 0 0,0 1 0,21 12 0,-34-16 0,0 0 0,-1-1 0,1 1 0,-1 1 0,0-1 0,0 0 0,0 0 0,0 1 0,0-1 0,0 1 0,0 0 0,-1-1 0,0 1 0,3 5 0,-4-5 0,1-1 0,0 1 0,0-1 0,0 1 0,1-1 0,-1 0 0,1 0 0,-1 0 0,1 0 0,0 0 0,-1 0 0,1 0 0,0 0 0,0 0 0,0-1 0,1 1 0,-1-1 0,0 0 0,1 0 0,-1 0 0,1 0 0,-1 0 0,4 1 0,11-1 0,-1 1 0,1-2 0,31-3 0,-36 1 0,-1 0 0,1 2 0,-1-1 0,1 1 0,-1 1 0,1 0 0,-1 1 0,0 0 0,1 1 0,11 4 0,-9 3-1365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02.4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24575,'10'20'0,"-1"1"0,0 0 0,-2 1 0,9 43 0,4 96 0,-13-41 0,0 14 0,-2-82 0,4 87 0,-2-16 0,-7-85 0,2 1 0,7 39 0,-5-50 0,-1 37 0,-1 0 0,1 49 0,1 16 0,-2-103 0,-2 35 0,-1-44 0,1-1 0,1 1 0,0 0 0,1 0 0,6 23 0,2-1 0,-3 1 0,-1 0 0,-1 1 0,-2 59 0,6-122 0,4-19 0,-9 20 0,-1 1 0,-1 0 0,-1-1 0,-1 1 0,-3-28 0,1 7 0,-4-146 0,-2 80 0,7 81 0,-2 0 0,0 0 0,-13-42 0,0-2 0,4 35 0,10 30 0,0 0 0,0 0 0,1-1 0,-1 1 0,1 0 0,0-1 0,0 1 0,0-9 0,1-3 0,-1 0 0,0 1 0,-1-1 0,-1 0 0,0 0 0,-2 1 0,-5-16 0,5 14 0,1 0 0,1-1 0,1 0 0,0 1 0,2-28 0,0 45 0,14 118 0,0 84 0,-11-142 0,3-1 0,15 68 0,-19-121 0,5 27 0,-4-19 0,0 0 0,-1-1 0,1 25 0,3 159 0,-5-185 0,0 0 0,1 0 0,5 19 0,-4-19 0,0 0 0,-1 1 0,1 16 0,-1 1 0,10 53 0,-7-55 0,-1 0 0,1 36 0,9 123 0,-13-167 0,1 1 0,5 25 0,-3-26 0,-1 0 0,1 29 0,-3-36 0,0 1 0,2-1 0,-1 0 0,5 13 0,6 33 0,-8-30 0,9 34 0,0-6 0,-3-2 0,-2 2 0,3 94 0,-5 281 0,0-278 0,-7-122 0,0 91 0,-18 142 0,-1-63 306,8-61-1977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14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925 1964 24575,'1'11'0,"1"0"0,0-1 0,1 1 0,0-1 0,1 1 0,7 14 0,7 19 0,-13-29 0,2 0 0,0 0 0,13 20 0,-11-19 0,16 34 0,-24-45 0,1 1 0,-1-1 0,0 1 0,-1 0 0,1 7 0,-1-8 0,0 1 0,1-1 0,-1 0 0,1 1 0,2 6 0,0-6 0,-1 0 0,0-1 0,0 1 0,-1 1 0,0-1 0,0 0 0,0 0 0,-1 11 0,14 89 0,-15-53 0,-1-24 0,1-1 0,2 1 0,6 42 0,-1-44 0,-1 1 0,-2 0 0,0 32 0,4-12 0,1 2 0,-2 49 0,1 19 0,0-3 0,2 2 0,-4-70 0,-3-34 0,2 33 0,16 70 0,-17-101 0,-1-1 0,0 23 0,0-4 0,13 107 0,-5-75 0,-6-48 0,-1 0 0,1 33 0,-3-35 0,1 0 0,0 0 0,8 27 0,0-2 0,22 49 0,-46-166 0,-1 25 0,-13-83 0,23 107 0,2 2 0,0-49 0,2 14 0,-1-124 0,2 20 0,-11 96 0,5 40 0,-5-27 0,4 23 0,1-1 0,-2-61 0,9-28 0,-3-144 0,1 255 0,0-1 0,-2 1 0,0-1 0,-6-17 0,-4 5 0,10 20 0,0 0 0,1 0 0,-1 0 0,1 0 0,0-1 0,1 1 0,-2-7 0,-12-40 0,9-45 0,-1 49 0,0-24 0,8 13 0,-2-86 0,-1 135 0,1 1 0,-2 0 0,1 0 0,-1 1 0,-1-1 0,1 1 0,-9-14 0,-12-31 0,11-16 0,3 16 0,10 43 0,-2 0 0,1 0 0,-1 1 0,-6-16 0,-1-2 0,7 20 0,0 0 0,-1 0 0,0 1 0,0-1 0,0 1 0,-1-1 0,0 1 0,0 0 0,-9-10 0,12 16 0,1-1 0,-1 1 0,1-1 0,-1 1 0,1 0 0,-1-1 0,0 1 0,1 0 0,-1 0 0,1-1 0,-1 1 0,0 0 0,1 0 0,-1 0 0,0 0 0,1-1 0,-1 1 0,0 0 0,1 0 0,-1 1 0,0-1 0,1 0 0,-1 0 0,1 0 0,-1 0 0,0 0 0,1 1 0,-1-1 0,0 0 0,1 1 0,-1-1 0,1 0 0,-1 1 0,1-1 0,-1 1 0,1-1 0,-1 1 0,1-1 0,0 1 0,-1-1 0,1 1 0,-1-1 0,1 1 0,0-1 0,0 1 0,-1 0 0,1-1 0,0 1 0,0-1 0,0 2 0,-12 39 0,11-35 0,-82 503 0,43-247 0,4-31 0,30-175 0,3 0 0,3 64 0,4-91 0,12 53 0,1-3 0,-16-70 0,52 309 0,-34-208 0,16 65 0,-27-145 0,0 0 0,-2 1 0,-1 0 0,1 34 0,-7-70 0,-1-1 0,1 1 0,-1-1 0,-1 1 0,1 0 0,-4-6 0,-7-14 0,-22-81 0,4-2 0,-25-157 0,29 122 0,-57-223 0,-12-57 0,80 323 0,-7-178 0,27-99 0,1 157 0,-5 219 0,0-28 0,-4-35 0,3 55 0,-1 0 0,0 0 0,0 0 0,-1 1 0,0-1 0,0 1 0,-10-17 0,13 25 0,0 0 0,0 0 0,-1 0 0,1 0 0,0 0 0,0 0 0,0 0 0,0 0 0,-1 0 0,1 0 0,0 0 0,0 0 0,0 0 0,0 0 0,-1 0 0,1 0 0,0 0 0,0 0 0,0 0 0,-1 0 0,1 0 0,0 0 0,0 0 0,0 0 0,0 0 0,0 1 0,-1-1 0,1 0 0,0 0 0,0 0 0,0 0 0,0 0 0,0 0 0,-1 1 0,1-1 0,0 0 0,0 0 0,0 0 0,0 0 0,0 1 0,0-1 0,0 0 0,0 0 0,0 0 0,0 0 0,0 1 0,0-1 0,0 0 0,0 0 0,0 0 0,0 0 0,0 1 0,0-1 0,0 0 0,0 0 0,0 0 0,0 1 0,0-1 0,-4 19 0,3-17 0,-5 29 0,-90 471 0,40 8 0,62-229 0,0 11 0,-6-292 0,0 0 0,1 1 0,-1-1 0,0 0 0,0 0 0,0 0 0,0 0 0,0 1 0,0-1 0,0 0 0,0 0 0,0 0 0,0 0 0,0 1 0,0-1 0,0 0 0,0 0 0,0 0 0,0 0 0,0 1 0,0-1 0,0 0 0,0 0 0,0 0 0,0 1 0,0-1 0,0 0 0,0 0 0,0 0 0,0 0 0,0 1 0,0-1 0,0 0 0,-1 0 0,1 0 0,0 0 0,0 0 0,0 0 0,0 1 0,0-1 0,-1 0 0,1 0 0,0 0 0,0 0 0,0 0 0,0 0 0,-1 0 0,1 0 0,0 0 0,0 0 0,0 0 0,0 0 0,-1 0 0,1 0 0,0 0 0,0 0 0,0 0 0,-1 0 0,1 0 0,0 0 0,0 0 0,0 0 0,0 0 0,-1 0 0,-8-16 0,-9-28 0,-110-387 0,65 195 0,31 122 0,-23-158 0,48 211 0,1 0 0,4 0 0,2-1 0,12-85 0,-5 115 0,1 0 0,1 0 0,2 1 0,20-40 0,1-6 0,165-397 0,-197 474 0,0-1 0,0 1 0,0 0 0,0 0 0,0-1 0,1 1 0,-1 0 0,0-1 0,0 1 0,0 0 0,0 0 0,0-1 0,0 1 0,0 0 0,1 0 0,-1-1 0,0 1 0,0 0 0,0 0 0,1-1 0,-1 1 0,0 0 0,0 0 0,0 0 0,1 0 0,-1-1 0,0 1 0,0 0 0,1 0 0,-1 0 0,0 0 0,1 0 0,-1 0 0,0 0 0,0 0 0,1 0 0,-1 0 0,3 12 0,-3 32 0,0-38 0,-19 244 0,0 34 0,18-246 0,2-1 0,8 54 0,-9-90 0,1 0 0,-1 0 0,1 1 0,0-1 0,-1 0 0,1 0 0,0 0 0,0 0 0,0 0 0,-1 0 0,1 0 0,0 0 0,1 0 0,-1-1 0,0 1 0,0 0 0,0-1 0,0 1 0,1 0 0,-1-1 0,0 0 0,0 1 0,1-1 0,-1 0 0,0 0 0,1 1 0,-1-1 0,0 0 0,2 0 0,50-3 0,-32 1 0,-3 2 0,-12 1 0,1-1 0,-1 0 0,0 0 0,0-1 0,1 0 0,-1 0 0,0 0 0,0-1 0,6-2 0,-11 3 0,-1 1 0,1-1 0,-1 0 0,1 1 0,-1-1 0,0 0 0,1 1 0,-1-1 0,0 0 0,0 1 0,1-1 0,-1 0 0,0 0 0,0 1 0,0-1 0,0 0 0,0 0 0,0 1 0,0-1 0,0 0 0,0 0 0,0 1 0,0-1 0,-1 0 0,1 0 0,-1 0 0,-9-29 0,4 16 0,-2-27 0,1 0 0,2-1 0,2 1 0,3-57 0,0 51 0,9-609 0,-3 602 0,1 0 0,16-55 0,-11 54 0,9-82 0,-22 121 0,-4 13 0,4 4 0,1 0 0,-1 1 0,0-1 0,0 0 0,1 1 0,-1-1 0,0 0 0,1 1 0,-1-1 0,1 1 0,0-1 0,0 1 0,-1-1 0,1 1 0,0 1 0,-1 9 0,-1 0 0,0 0 0,-1 0 0,0 0 0,-9 20 0,-31 55 0,30-62 0,2-2 0,-2 0 0,-1-1 0,-1 0 0,-26 30 0,40-51 0,-1-1 0,1 1 0,-1 0 0,1 0 0,-1-1 0,0 1 0,1-1 0,-1 0 0,0 1 0,1-1 0,-1 0 0,0 0 0,1 0 0,-1 0 0,0 0 0,0-1 0,1 1 0,-1 0 0,0-1 0,1 1 0,-1-1 0,1 0 0,-1 1 0,1-1 0,-1 0 0,1 0 0,-1 0 0,-1-1 0,-40-31 0,38 28 0,-50-50 0,50 51 0,1-1 0,1 1 0,-1-1 0,1-1 0,-1 1 0,1 0 0,1-1 0,-1 1 0,1-1 0,-2-7 0,4 6 0,1 0 0,-1 1 0,1-1 0,0 0 0,1 0 0,0 1 0,0-1 0,5-11 0,4-16 0,-7 18-273,-1-1 0,-1 0 0,-1 0 0,0-23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22.8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118 631 24575,'-116'1035'0,"115"-1021"0,1-7 0,-1-1 0,1 0 0,0 0 0,1 0 0,-1 0 0,1 0 0,1 1 0,2 7 0,0 3 0,0-1 0,-1 1 0,1 33 0,0 1 0,-2-35 0,0-1 0,0 0 0,1 0 0,9 27 0,-5-36 0,-3-15 0,2-22 0,3-69 0,-5-1 0,-4 0 0,-4 1 0,-20-109 0,15 145 0,3-1 0,2-69 0,14-294 0,-10 427 0,0 0 0,0 0 0,0 0 0,0 0 0,0 0 0,0-1 0,0 1 0,0 0 0,1 0 0,-1 0 0,0 0 0,1 0 0,-1 0 0,1 0 0,-1 0 0,1 0 0,-1 0 0,2-1 0,-1 2 0,-1 0 0,1 0 0,-1 0 0,1 0 0,-1 0 0,1 0 0,0 0 0,-1 0 0,1 0 0,-1 0 0,1 0 0,-1 1 0,1-1 0,-1 0 0,1 0 0,-1 1 0,1-1 0,-1 0 0,0 1 0,1-1 0,-1 0 0,1 1 0,-1-1 0,0 1 0,1 0 0,27 41 0,-25-38 0,24 46 0,-2 1 0,-3 1 0,21 74 0,33 170 0,-63-236 0,79 386 0,-100-517 0,4 27 0,-34-356 0,16 147 0,-3 102 0,15 101 0,-7-94 0,16 50 0,15-139 0,-8 214 0,-5 19 0,-1-1 0,0 1 0,0 0 0,0 0 0,1 0 0,-1-1 0,0 1 0,0 0 0,0 0 0,1 0 0,-1 0 0,0 0 0,1 0 0,-1 0 0,0 0 0,0 0 0,1 0 0,-1 0 0,0 0 0,0 0 0,1 0 0,-1 0 0,0 0 0,0 0 0,1 0 0,-1 0 0,0 0 0,1 0 0,-1 0 0,0 0 0,0 0 0,1 1 0,-1-1 0,0 0 0,1 0 0,0 2 0,0 0 0,1-1 0,-1 1 0,0 0 0,0 0 0,0 0 0,0 0 0,0 0 0,0 0 0,-1 0 0,1 0 0,-1 0 0,1 0 0,-1 3 0,9 219 0,-4-47 0,23 116 0,-8-97 0,41 194 0,-31-212 0,-11-89 0,-10-42 0,1-1 0,26 66 0,-36-152 0,-6-5 0,-15-55 0,12 63 0,1 0 0,3 0 0,-2-39 0,14-447 0,-11 458 0,-17-101 0,-1-10 0,12-108 0,3 222 0,0-25 0,5 4 0,0 33 0,7-63 0,-3 101 0,1-1 0,1 1 0,0 0 0,0 0 0,1 1 0,1-1 0,7-10 0,-12 21 0,-1 0 0,0 1 0,1-1 0,-1 0 0,1 1 0,-1-1 0,1 1 0,-1-1 0,1 1 0,-1-1 0,1 1 0,-1-1 0,1 1 0,-1 0 0,1-1 0,0 1 0,-1 0 0,1-1 0,0 1 0,-1 0 0,1 0 0,0 0 0,0 0 0,-1 0 0,1 0 0,0 0 0,-1 0 0,1 0 0,0 0 0,0 0 0,-1 0 0,1 0 0,0 0 0,-1 1 0,1-1 0,0 0 0,-1 1 0,1-1 0,0 0 0,-1 1 0,1-1 0,-1 1 0,1-1 0,-1 1 0,1-1 0,-1 1 0,1-1 0,-1 1 0,1 1 0,25 39 0,-17-26 0,-7-10 0,1-1 0,-1 1 0,0 0 0,0 0 0,-1 0 0,0 0 0,1 0 0,-1 6 0,6 19 0,-4-20 0,-1 1 0,0 0 0,1 17 0,3 18 0,-3-27 0,-1 0 0,0 25 0,0-4 0,5 20 0,-4-34 0,2 39 0,2 139 0,7-55 0,-8 22 0,-4 16 0,-3-99 0,-6 75 0,7-142 0,0-1 0,2 0 0,1 0 0,8 35 0,-8-41 0,0 1 0,-1 0 0,-1 23 0,1 2 0,1 182 0,-5-117 0,1-80 0,-2 0 0,-5 25 0,-2 8 0,-6 88 0,-12 98 0,18-199-1365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39.4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119 82 24575,'1'2'0,"0"-1"0,1 1 0,-1-1 0,0 1 0,0 0 0,0 0 0,0-1 0,-1 1 0,1 0 0,0 0 0,-1 0 0,1 0 0,-1 0 0,0 0 0,1 0 0,-1 3 0,1 0 0,28 117 0,-12-61 0,-3 2 0,11 122 0,-25-174 0,0 0 0,0 0 0,-1 1 0,-4 14 0,6-32 0,-1-1 0,0 0 0,-1 0 0,-2-11 0,0-13 0,5-177 0,0-9 0,-2 211 0,-2 1 0,1-1 0,0 1 0,-1-1 0,0 1 0,-3-6 0,-7-20 0,9-16 0,3 54 0,0-1 0,1 1 0,0 0 0,1-1 0,0 1 0,0-1 0,0 0 0,0 0 0,1 0 0,4 7 0,7 9 0,21 26 0,-32-45 0,8 13 0,0 0 0,-1 0 0,-1 1 0,-1 0 0,0 0 0,6 21 0,22 99 0,-16-57 0,11 49 0,0-33 0,-8-30 0,-17-37 0,-5-24 0,-1-1 0,1 1 0,0 0 0,1-1 0,-1 1 0,1 0 0,0-1 0,3 6 0,5 7 0,-1 0 0,-1 0 0,6 20 0,15 30 0,-22-51 0,-1 1 0,0 0 0,-1 1 0,-1-1 0,-1 1 0,0 0 0,-1 0 0,-1 21 0,2 3 0,7-2 0,-8-33 0,0-1 0,0 1 0,0 0 0,1 12 0,-2-9 0,0 1 0,1-1 0,1 1 0,4 11 0,-3-10 0,-1-1 0,4 24 0,-1 6 0,17 59 0,-12-56 0,31 96 0,-18-92 0,-20-41 0,0 0 0,0 0 0,-1 0 0,0 0 0,0 1 0,0-1 0,1 12 0,-2-12 0,0 0 0,0-1 0,1 1 0,0 0 0,5 8 0,8 21 0,5 42 0,31 76 0,-43-126 0,-2 0 0,-1 0 0,4 44 0,-3 76 0,-7-148 0,0 0 0,0 0 0,1 0 0,-1 0 0,0 0 0,0 0 0,0 0 0,0 0 0,0 0 0,0 0 0,0 0 0,0 0 0,0 0 0,1 0 0,-1 0 0,0 0 0,0 0 0,0 0 0,0 0 0,0 0 0,0 0 0,0 0 0,0 0 0,0 1 0,1-1 0,-1 0 0,0 0 0,0 0 0,0 0 0,0 0 0,0 0 0,0 0 0,0 0 0,0 0 0,0 0 0,0 0 0,0 1 0,0-1 0,0 0 0,0 0 0,0 0 0,0 0 0,0 0 0,0 0 0,0 0 0,0 0 0,0 0 0,0 1 0,0-1 0,0 0 0,0 0 0,0 0 0,0 0 0,0 0 0,0 0 0,0 0 0,0 1 0,5-14 0,1-21 0,-6 33 0,0 0 0,0 1 0,0-1 0,0 0 0,0 0 0,0 0 0,0 0 0,0 0 0,0 0 0,0 1 0,0-1 0,1 0 0,-1 0 0,0 0 0,0 0 0,1 1 0,-1-1 0,1 0 0,-1 0 0,1 1 0,-1-1 0,1 0 0,0 1 0,-1-1 0,1 0 0,1 0 0,5-5 0,-6 5 0,0 0 0,-1 0 0,1-1 0,0 1 0,-1 0 0,1 0 0,-1 0 0,1-1 0,-1 1 0,0 0 0,0-1 0,1 1 0,-1-3 0,-1 2 0,0 15 0,1 2 0,-1 1 0,2 0 0,0 0 0,1-1 0,0 1 0,2-1 0,4 16 0,-3-19 0,0 0 0,0 0 0,1-1 0,1 0 0,12 17 0,-17-25 0,-1 1 0,1 0 0,-1 0 0,1 1 0,-1-1 0,0 0 0,-1 0 0,1 0 0,-1 7 0,4 16 0,2 5 0,-1 0 0,-2 0 0,-1 52 0,1 7 0,5 47 0,-11-154 0,0-1 0,-8-26 0,6 30 0,1 0 0,1-1 0,1 1 0,0-1 0,-1-16 0,3 27 0,4-41 0,-4 43 0,0 1 0,0-1 0,0 0 0,0 1 0,0-1 0,0 1 0,0-1 0,0 0 0,0 1 0,0-1 0,1 1 0,-1-1 0,0 1 0,0-1 0,1 0 0,-1 1 0,0-1 0,1 1 0,-1-1 0,1 1 0,-1 0 0,0-1 0,1 1 0,-1-1 0,1 1 0,-1 0 0,1-1 0,-1 1 0,1 0 0,0 0 0,-1-1 0,1 1 0,-1 0 0,1 0 0,-1 0 0,1 0 0,0 0 0,-1 0 0,1 0 0,-1 0 0,1 0 0,0 0 0,-1 0 0,1 0 0,-1 0 0,1 0 0,0 1 0,-1-1 0,1 0 0,-1 0 0,1 1 0,-1-1 0,1 0 0,-1 1 0,1-1 0,-1 0 0,1 1 0,-1-1 0,1 1 0,-1-1 0,1 1 0,2 4 0,0 0 0,1 0 0,-2 1 0,1-1 0,-1 0 0,1 1 0,-2 0 0,1 0 0,0-1 0,-1 1 0,0 0 0,0 8 0,-9 92 0,8-52 0,0-34 0,0-30 0,-1-15 0,0 17 0,0 1 0,1 0 0,0-1 0,0 1 0,1 0 0,-1 0 0,3-8 0,-3 14 0,1 1 0,-1 0 0,0-1 0,0 1 0,0-1 0,0 1 0,0 0 0,0-1 0,0 1 0,1 0 0,-1-1 0,0 1 0,0 0 0,0-1 0,1 1 0,-1 0 0,0-1 0,0 1 0,1 0 0,-1 0 0,0 0 0,1-1 0,-1 1 0,0 0 0,1 0 0,-1 0 0,0-1 0,1 1 0,-1 0 0,1 0 0,-1 0 0,0 0 0,1 0 0,-1 0 0,1 0 0,-1 0 0,0 0 0,1 0 0,-1 0 0,0 0 0,1 0 0,-1 0 0,1 1 0,-1-1 0,0 0 0,1 0 0,-1 0 0,0 0 0,1 1 0,-1-1 0,0 0 0,1 0 0,-1 1 0,0-1 0,0 0 0,1 1 0,-1-1 0,0 0 0,0 1 0,0-1 0,1 0 0,-1 1 0,0-1 0,0 0 0,0 1 0,0-1 0,0 1 0,0-1 0,10 27 0,-11 12 0,0-31 0,0 0 0,1 1 0,0-1 0,0 0 0,1 1 0,0-1 0,4 12 0,3-4 0,-7-14 0,0-1 0,0 1 0,0 0 0,0 0 0,0 0 0,0 0 0,-1 0 0,1 0 0,-1 1 0,1-1 0,-1 0 0,0 4 0,0 648 0,0-652 0,0-1 0,0 0 0,0 1 0,0-1 0,0 0 0,0 1 0,0-1 0,0 0 0,0 0 0,-1 1 0,1-1 0,0 0 0,-1 0 0,1 1 0,-1-1 0,1 0 0,-1 0 0,0 0 0,0 0 0,1 0 0,-1 0 0,0 0 0,-1 1 0,0-2 0,1 0 0,-1 0 0,0 0 0,1 0 0,-1 0 0,0 0 0,1-1 0,-1 1 0,1 0 0,-1-1 0,1 0 0,-1 1 0,1-1 0,-1 0 0,1 0 0,0 0 0,-1 0 0,-1-1 0,-8-7 0,0-1 0,0 1 0,1-2 0,0 1 0,1-2 0,0 1 0,0-1 0,2 0 0,-1-1 0,-9-24 0,-2-12 0,-20-87 0,17 55 0,-106-429 0,113 388 0,3-228 0,1 11 0,11 329 0,-1 0 0,0 1 0,0-1 0,-1 0 0,0 1 0,-1-1 0,0 1 0,-1 0 0,0 0 0,0 0 0,-12-16 0,12 18 0,-1 0 0,1-1 0,0 1 0,0-1 0,1 0 0,0 0 0,-3-14 0,-10-63 0,10 41 0,-1-3 0,5 28 0,-1 0 0,-1 0 0,-12-36 0,16 55 0,0 1 0,0-1 0,0 0 0,0 1 0,0-1 0,0 0 0,-1 0 0,1 1 0,0-1 0,0 0 0,0 1 0,-1-1 0,1 0 0,0 0 0,0 0 0,-1 1 0,1-1 0,0 0 0,0 0 0,-1 0 0,1 0 0,0 1 0,-1-1 0,1 0 0,0 0 0,-1 0 0,1 0 0,0 0 0,0 0 0,-1 0 0,1 0 0,0 0 0,-1 0 0,1 0 0,0 0 0,-1 0 0,1 0 0,0 0 0,-1 0 0,1 0 0,0-1 0,-1 1 0,1 0 0,0 0 0,0 0 0,-1 0 0,1-1 0,0 1 0,0 0 0,-1 0 0,1-1 0,0 1 0,0 0 0,0 0 0,-1-1 0,1 1 0,0 0 0,0-1 0,0 1 0,0 0 0,0 0 0,0-1 0,-10 39 0,7-27 0,-54 198 0,26-102-42,-102 369-720,25 5 175,97-426 587,2 1 0,3 0 0,2 69 0,11-77-102,3-30 313,-10-18-173,1 1 0,-1-1 0,1 0 0,-1 0 0,1 0 0,-1 1 0,1-1 0,-1 0 0,1 0 0,-1 0 0,1 0-1,-1 0 1,1 0 0,0 0 0,-1 0 0,1 0 0,-1 0 0,1 0 0,-1 0 0,1 0 0,-1-1 0,1 1 0,-1 0 0,1 0 0,-1 0 0,1-1-1,-1 1 1,1 0 0,-1-1 0,0 1 0,2-1 0,-1 0-33,0-1 0,0 1 0,0 0 0,0-1 0,0 1 0,0-1 0,0 1-1,0-1 1,-1 1 0,1-1 0,0 0 0,-1 1 0,0-1 0,1 0 0,-1 1 0,0-4 0,-1-32-17,0 24 8,-22-431 4,-21-262 0,39 606 0,4 0 0,16-132 0,-12 202 0,-2 15 0,2-7 0,-1 0 0,-1 0 0,-1 0 0,-1-1 0,-1 1 0,-1 0 0,-6-25 0,1 18 0,1-2 0,2 1 0,-3-44 0,9 50 0,0 0 0,1 1 0,2-1 0,6-24 0,5-35 0,-13 62 0,-2-1 0,-4-40 0,2 39 0,1 0 0,1-27 0,3 42 0,-1 24 0,0 28 0,0 9 0,9 52 0,0-14 0,12 206 0,10 105 0,28-3 0,10-124 0,-37-158 0,27 176 0,-28-89 0,-23-143 0,-4 0 0,-2 121 0,-4-145 0,-1-31 0,0 1 0,-1 0 0,1-1 0,-1 1 0,-1-1 0,1 0 0,-1 0 0,-6 10 0,-4 10 0,-14 40 0,2 0 0,-29 135 0,49-190 0,1-22 0,0-23 0,1-29 0,-3 0 0,-16-66 0,4 29 0,-1-13 0,-27-235 0,44 359 0,-1-1 0,0 0 0,-1 0 0,-5 11 0,1-1 0,-61 141 0,-44 111 0,87-199 0,-29 136 0,52-194 0,1 0 0,0 0 0,1 1 0,2 22 0,-1-34 0,0 0 0,1 0 0,0 0 0,-1-1 0,1 1 0,0 0 0,1 0 0,-1 0 0,1-1 0,0 1 0,0-1 0,0 1 0,0-1 0,0 0 0,1 0 0,-1 0 0,1 0 0,0 0 0,0 0 0,0-1 0,7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46.9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11 369 24575,'13'52'0,"-4"-20"0,-2 0 0,-1 0 0,3 45 0,-10-62 0,-1-1 0,0 1 0,-1 0 0,-1-1 0,-7 20 0,-6 24 0,10-8 0,3 1 0,1 0 0,3 0 0,7 61 0,-1-16 0,-6-82 0,1 10 0,0 0 0,1 0 0,2 0 0,10 37 0,32 131 0,-46-191 0,0 0 0,0-1 0,0 1 0,1 0 0,-1 0 0,0 0 0,0-1 0,1 1 0,-1 0 0,0 0 0,1-1 0,-1 1 0,1 0 0,-1-1 0,1 1 0,-1-1 0,1 1 0,-1 0 0,1-1 0,0 1 0,-1-1 0,1 1 0,0-1 0,1 1 0,-2-1 0,1-1 0,0 1 0,0-1 0,-1 1 0,1-1 0,-1 1 0,1-1 0,0 1 0,-1-1 0,1 0 0,-1 1 0,1-1 0,-1 0 0,0 1 0,1-1 0,-1 0 0,0 0 0,1 1 0,-1-2 0,12-45 0,-11 46 0,8-69 0,-2-1 0,-6-133 0,4-53 0,8-151 0,-13 382 0,-1 8 0,-1-1 0,0 1 0,-1 0 0,-1 1 0,-1-1 0,-1 1 0,-8-20 0,10 25 0,1 0 0,0-1 0,1 1 0,0-1 0,1-23 0,-1 2 0,0 11 0,2 7 0,-1 0 0,-1 1 0,-1-1 0,0 1 0,-1 0 0,-10-27 0,20 85 0,30 162 0,-28-165 0,1 0 0,3 0 0,16 38 0,-19-48 0,5 10 0,-2-15 0,-2 0 0,-1 1 0,0 0 0,4 29 0,-4-16 0,-6-24 0,-1 0 0,0 0 0,-1 0 0,-2 17 0,4 40 0,24 155 0,-23-181 0,-3-36 0,-1 0 0,1 0 0,1 0 0,0 0 0,3 10 0,-2-8 0,0 1 0,0 0 0,0 21 0,5 19 0,0 11 0,2 6 0,16 41 0,-21-80 0,1 35 0,-5-41 0,2 0 0,10 45 0,-11-56 0,0 1 0,-1-1 0,0 1 0,-1 0 0,-2 16 0,0 9 0,9 230-1365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49.9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24575,'7'169'0,"0"-40"0,-5-106 0,1 1 0,1-1 0,11 35 0,2 11 0,3 67 0,-15-108 0,-2-1 0,0 48 0,-3-50 0,1 0 0,1-1 0,10 46 0,-3-33 0,-3 1 0,4 60 0,3 25 0,-9-88 0,-2 1 0,-4 65 0,0-25 0,-5 57 0,3-92 0,2 0 0,2-1 0,1 1 0,8 46 0,9 33-341,-5 0 0,-5 2-1,-13 189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6:31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0 129 24575,'1'-1'0,"-1"0"0,0 0 0,1-1 0,-1 1 0,1 0 0,-1 0 0,1 0 0,0 0 0,-1 0 0,1 0 0,0 0 0,0 1 0,0-1 0,0 0 0,-1 0 0,1 1 0,0-1 0,0 0 0,0 1 0,1-1 0,-1 1 0,0-1 0,0 1 0,0 0 0,2-1 0,29-5 0,14-2 0,-39 6 0,1 1 0,-1-1 0,1 1 0,10 0 0,45 0 0,43 2 0,-37 9 0,-68-10 0,0 0 0,-1 0 0,1 0 0,0 0 0,0 0 0,0 0 0,-1 0 0,1 0 0,0 0 0,0 0 0,-1 1 0,1-1 0,0 0 0,0 0 0,-1 1 0,1-1 0,0 0 0,-1 1 0,1-1 0,0 1 0,-1-1 0,1 1 0,0-1 0,-1 1 0,1 0 0,-1-1 0,0 1 0,1 0 0,-1-1 0,1 2 0,8 10 0,-5-10 0,0-1 0,0 0 0,0 0 0,1 0 0,-1 0 0,0-1 0,0 0 0,1 0 0,-1 0 0,0 0 0,8-2 0,6 1 0,19 2 0,-24 0 0,0 0 0,-1-1 0,1 0 0,20-4 0,-14-1 0,31-6 0,9 1 0,-46 7 0,1 0 0,0 1 0,19 0 0,136-4 0,-106-5 0,0 1 0,5-6 0,5 3 0,-53 9 0,-1 0 0,40-1 0,63 0 0,238 4 0,-255-10-1365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6:40.5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71 24575,'75'-10'0,"-32"7"0,75 4 0,-41 1 0,-3-1 0,77-2 0,-14-18 0,-60 7 0,-41 9 0,-25 2 0,0 0 0,0 0 0,-1-1 0,12-3 0,-7 2 0,-1 1 0,1 0 0,-1 1 0,1 1 0,29 2 0,2 0 0,90-12 0,-23 8 0,106 4 0,-83 3 0,-102-2 0,77 4 0,0-1 0,66-1 0,4 0 0,-12 11 0,-90-5 0,-55-7 0,-1-1 0,26 0 0,68 8 0,-1-5 0,-53-1 0,94 17 0,15 17 0,-157-36 0,0-1 0,0-1 0,0 0 0,19-1 0,-8 0 0,0 1 0,0 1 0,45 9 0,39 10 0,120 30 0,-89-22 0,97 29 0,-3 13 0,-59-21 0,-105-24-1365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6:50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24575,'99'7'0,"-80"-5"0,35 2 0,-36-4 0,-1 1 0,0 1 0,0 0 0,17 6 0,113 42 0,-131-43 0,-1 0 0,0 1 0,24 16 0,-24-14 0,-3-2 0,1-1 0,-1-1 0,1 0 0,0 0 0,1-1 0,22 4 0,27 11 0,-22-5 0,-20-8 0,-1 1 0,0 1 0,0 1 0,-1 1 0,0 1 0,-1 0 0,23 22 0,5-8 0,-38-22 0,-1 0 0,1 0 0,-1 0 0,13 11 0,-52-28 0,-244-149 0,229 136 0,18 10 0,-58-25 0,63 32 0,13 5 0,1 0 0,-1 0 0,0 1 0,0 1 0,0-1 0,-1 2 0,-17-1 0,1 1 0,19 0 0,0 1 0,0 0 0,0 0 0,0 1 0,-11 2 0,20-3 0,0 0 0,-1 1 0,1-1 0,0 0 0,0 0 0,-1 0 0,1 0 0,0 0 0,0 0 0,-1 0 0,1 0 0,0 1 0,0-1 0,-1 0 0,1 0 0,0 0 0,0 1 0,0-1 0,-1 0 0,1 0 0,0 0 0,0 1 0,0-1 0,0 0 0,0 0 0,0 1 0,-1-1 0,1 0 0,0 1 0,0-1 0,0 0 0,0 0 0,0 1 0,0-1 0,0 0 0,0 0 0,0 1 0,0-1 0,0 0 0,0 1 0,10 11 0,16 8 0,-25-20 0,27 18 0,1-1 0,0-2 0,2-1 0,-1-1 0,55 14 0,-70-22 0,-1 0 0,0 1 0,0 1 0,0 0 0,-1 1 0,0 1 0,16 13 0,-9-8 0,37 22 0,-10-3 0,-24-15 0,23 17 0,-24-18 0,47 29 0,-53-36 0,-1 0 0,24 21 0,20 14 0,-15-15 0,76 68 0,-97-78 0,81 85 0,-10-11 0,-57-57 0,38 48 0,-40-44 0,41 39 0,-65-70 0,274 237 0,-275-236 0,0 0 0,-1 0 0,-1 1 0,0 0 0,0 0 0,-1 0 0,9 25 0,-6-17 0,7 16-1365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6:56.1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24575,'23'1'0,"0"2"0,0 1 0,-1 1 0,0 0 0,26 11 0,-12-2 0,0 1 0,60 37 0,83 43 0,-153-81 0,1-1 0,32 12 0,-24-12 0,-4 0 0,-1 2 0,0 1 0,38 27 0,-56-35 0,1-1 0,24 10 0,-27-13 0,0 0 0,-1 0 0,1 2 0,-1-1 0,0 1 0,14 13 0,-15-13 0,0 1 0,1-2 0,-1 1 0,1-1 0,15 7 0,27 17 0,-69-40 0,-1 0 0,-30-12 0,10 6 0,-47-20 0,-119-35 0,178 61 0,22 8 0,1 1 0,0 1 0,0-1 0,-1 0 0,1 1 0,-1 0 0,0 0 0,-7 0 0,-26-2 0,-72-14 0,71 10 0,18 3 0,10 3 0,1 0 0,-1-1 0,1-1 0,0 0 0,-14-6 0,67 39 0,-34-22 0,1-1 0,1 0 0,-1 0 0,23 9 0,-2-4 0,-9-5 0,-1 1 0,31 17 0,-41-18 0,1 0 0,0-1 0,0-1 0,1 0 0,0-1 0,20 5 0,-20-5 0,0 0 0,0 1 0,22 12 0,-22-11 0,0 1 0,0-2 0,22 7 0,-18-7 0,1 0 0,-1 1 0,-1 1 0,1 1 0,-1 0 0,-1 2 0,0-1 0,19 16 0,-11-9 0,1-1 0,27 12 0,31 19 0,79 52 0,-87-53 0,9 13 0,-40-26 0,-35-27 0,33 24 0,52 48 0,45 68 0,-81-93 0,-15-15 0,-3 1 0,0 2 0,-3 1 0,33 49 0,-6 2 242,-33-52-778,-3 2 0,40 77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1:25.6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2997 1 24575,'-1'43'0,"0"-18"0,1 0 0,1 1 0,8 45 0,-7-62 0,-1 0 0,0 0 0,0 0 0,-1 0 0,-1 0 0,1 0 0,-1 0 0,-1 0 0,-4 16 0,-4 5 0,-21 43 0,19-48 0,2-1 0,-11 37 0,13-28 0,-1-1 0,-2-1 0,-16 34 0,21-49 0,0 0 0,1 1 0,-5 32 0,-4 15 0,-38 94 0,-15 26 0,44-125 0,12-27 0,-1-1 0,-33 57 0,29-63 0,-6 9 0,2 0 0,-21 48 0,35-71 0,-1-1 0,1 0 0,-2 0 0,1-1 0,-2 0 0,1 0 0,-1-1 0,-16 12 0,-5 6 0,27-24 0,-8 9 0,-1 0 0,-1-1 0,-14 9 0,21-16 0,0 0 0,0-1 0,0 1 0,0-1 0,0 0 0,0-1 0,0 0 0,-1 0 0,1 0 0,-12-1 0,5 1 0,1 1 0,0-1 0,0 2 0,0 0 0,1 0 0,-1 1 0,1 1 0,-15 7 0,14-6 0,0 0 0,0-1 0,0-1 0,-1 0 0,0-1 0,-24 4 0,21-5 0,1 0 0,0 2 0,1 0 0,-1 0 0,-27 14 0,-6 0 0,28-10 0,-14 4 0,-1 0 0,0-3 0,-69 11 0,92-18 0,0 1 0,0 0 0,0 1 0,1 0 0,-1 0 0,-10 7 0,-42 15 0,37-20 0,-53 5 0,-7 1 0,46-3 0,1-3 0,-1 0 0,-50-1 0,76-4 0,0 0 0,0 1 0,-28 8 0,26-6 0,-1 0 0,-23 1 0,-81-5 0,-15 1 0,19 13 0,107-12 0,-1 0 0,1 1 0,0 0 0,0 1 0,0 0 0,-12 7 0,14-6 0,-1-1 0,1 0 0,0 0 0,-1-1 0,0-1 0,0 0 0,0 0 0,-16 1 0,8-2 0,0 0 0,0 1 0,-29 8 0,19-4 0,-6-2 0,0-2 0,-57-4 0,52 1 0,72-5 0,60-4 0,-21 4 0,-22 1 0,-25 3 0,0-1 0,32-8 0,-56 12 0,0-1 0,0-1 0,-1 1 0,1 0 0,0 0 0,0 0 0,-1 0 0,1 0 0,0-1 0,-1 1 0,1 0 0,0-1 0,-1 1 0,1 0 0,0-1 0,-1 1 0,1-1 0,-1 1 0,1-1 0,-1 1 0,1-1 0,-1 0 0,1 1 0,-1-1 0,1 1 0,-1-1 0,0 0 0,1 1 0,-1-1 0,0 0 0,0 0 0,0 1 0,1-1 0,-1 0 0,0 0 0,0 1 0,0-1 0,0 0 0,0 0 0,-1-1 0,0 1 0,1 0 0,-1 0 0,0 0 0,0-1 0,0 1 0,0 0 0,-1 0 0,1 0 0,0 0 0,0 1 0,-1-1 0,1 0 0,0 0 0,-1 1 0,1-1 0,-1 1 0,1-1 0,-1 1 0,-1-1 0,-25-2 0,0 2 0,-1 0 0,-43 6 0,3 7 0,151-16 0,-73 2-80,0 0 0,0 1-1,0 0 1,0 0 0,0 1-1,0 0 1,0 1 0,0 0-1,0 1 1,-1-1 0,1 2 0,0-1-1,-1 1 1,1 0 0,-1 1-1,9 5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7:17.4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 3464 24575,'-1'4'0,"0"0"0,0 0 0,0 0 0,-1 0 0,1 0 0,-1 0 0,0 0 0,-4 6 0,-3 8 0,-3 8 0,1 1 0,1 1 0,2 0 0,0 0 0,-5 48 0,11-67 0,0 1 0,0-1 0,-1 0 0,-6 15 0,3-9 0,16-68 0,-5 32 0,0 0 0,-2-1 0,0 0 0,-2 1 0,-1-28 0,-1-3 0,2-79 0,2 109 0,2 0 0,9-29 0,-9 33 0,0 1 0,-1 0 0,-1-1 0,2-29 0,-4 23 0,1-1 0,8-35 0,-4 34 0,2-51 0,-7 58 0,-2 4 0,2 0 0,0 0 0,1 0 0,0 0 0,8-26 0,-5 18 0,0 0 0,-2 0 0,-1 0 0,0 0 0,-2 0 0,-3-31 0,1-14 0,3 51 0,1 0 0,1 0 0,0 1 0,2-1 0,9-26 0,-7 26 0,-2 1 0,0-1 0,-1-1 0,0 1 0,1-27 0,-5 34 0,2 0 0,-1 0 0,1 0 0,6-18 0,-4 19 0,-2-1 0,1 0 0,-1 0 0,1-21 0,-3 26 0,1 0 0,0-1 0,0 1 0,0 0 0,0 0 0,1 1 0,-1-1 0,1 0 0,1 0 0,-1 1 0,3-5 0,8-16 0,-10 17 0,-1 1 0,1-1 0,-2 0 0,1 0 0,-1 0 0,0-9 0,-1 8 0,1 1 0,0-1 0,0 0 0,1 1 0,3-9 0,-1 3 0,0 1 0,-1-1 0,-1 1 0,0-1 0,0-18 0,-4-66 0,1 69 0,1 58 0,1-5 0,-1 1 0,-1-1 0,-1 1 0,-1-1 0,-1 0 0,-9 28 0,8-34 0,0-1 0,2 1 0,0 0 0,-1 35 0,3-34 0,-1-12 0,0 0 0,0 0 0,-1 0 0,1 0 0,-1 0 0,-1-1 0,1 1 0,-1-1 0,-1 0 0,1 0 0,-8 7 0,-18 28 0,26-34 0,-11 20 0,15-26 0,-1 0 0,1 0 0,0 0 0,-1 0 0,1-1 0,0 1 0,0 0 0,-1 0 0,1 0 0,0 0 0,0 0 0,0 0 0,0 0 0,0 0 0,0 0 0,0-1 0,1 1 0,-1 0 0,0 0 0,0 0 0,1 0 0,-1 0 0,1-1 0,-1 1 0,1 1 0,15-38 0,-11 22 0,0 0 0,-1-1 0,0 1 0,-2-1 0,3-27 0,-6-79 0,-1 49 0,2 58 0,0-1 0,1 0 0,0 0 0,1 0 0,1 1 0,1-1 0,0 1 0,10-23 0,-11 27 0,0-1 0,0 1 0,-1 0 0,0-1 0,0 1 0,-2-1 0,1-16 0,-2 15 0,2 1 0,-1 0 0,2 0 0,-1-1 0,2 1 0,5-20 0,-2 17 0,-1-1 0,-1 0 0,0 0 0,-2 0 0,3-23 0,-5-79 0,0-6 0,3 105 0,0 1 0,1-1 0,7-19 0,-6 23 0,0-1 0,-2 1 0,1-1 0,-2 0 0,1-21 0,-2 22 0,0-1 0,1 0 0,0 0 0,1 1 0,8-23 0,-10 36 0,2-15 0,0 0 0,-1 0 0,-1 0 0,0-17 0,4-37 0,0 28 0,-3 0 0,-3-64 0,1-34 0,3 117 0,2 1 0,0-1 0,2 1 0,15-36 0,-1 3 0,-15 36 0,6-22 0,3 1 0,1 1 0,1 1 0,25-38 0,-33 63-1365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7:35.5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24575,'14'141'0,"1"-9"0,-6-20 0,-4-59 0,-2-37 0,0 0 0,0 0 0,10 23 0,7 29 0,-17-57 0,0 0 0,1-1 0,0 1 0,0-1 0,1 0 0,7 9 0,-7-11 0,-1 0 0,1 0 0,-1 0 0,-1 0 0,1 1 0,-1-1 0,-1 1 0,0 0 0,0 0 0,0 9 0,-1-8 0,0-1 0,1 1 0,0 0 0,7 17 0,4 19 0,-10-31 0,2-1 0,0 1 0,1-2 0,0 1 0,11 16 0,6 16 0,30 42 0,-51-85 0,4 10 0,1-1 0,1 0 0,18 22 0,-2-5 0,-1 0 0,-1 2 0,21 40 0,19 67 0,-43-91 0,42 74 0,59 53 342,0-2-2049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06.1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947 43 24575,'0'-10'0,"1"8"0,-1-1 0,0 1 0,0-1 0,0 1 0,-1-1 0,1 1 0,0-1 0,-1 1 0,-1-4 0,-7 2 0,-10 10 0,-18 18 0,0 2 0,-49 45 0,-22 16 0,-11-17 0,90-54 0,-123 83 0,218-135 0,2 4 0,78-26 0,157-38 0,-273 89 0,1 1 0,45-2 0,-43 5 0,58-12 0,100-25 0,-158 35 0,0 2 0,0 2 0,62 5 0,-95-4 0,1 0 0,0 0 0,0 0 0,0 0 0,0 0 0,-1 0 0,1 0 0,0 0 0,0 0 0,0 1 0,-1-1 0,1 0 0,0 1 0,0-1 0,-1 0 0,1 1 0,0-1 0,-1 1 0,1-1 0,0 1 0,-1 0 0,1-1 0,-1 1 0,1 0 0,-1-1 0,1 1 0,-1 1 0,0-1 0,0 0 0,0 0 0,0 0 0,0 0 0,-1 1 0,1-1 0,0 0 0,-1 0 0,1 0 0,-1 0 0,1 0 0,-1 0 0,0 0 0,1 0 0,-1 0 0,-1 1 0,-42 35 0,40-34 0,-43 29 0,-2-2 0,-2-1 0,0-4 0,-57 21 0,-222 62 0,250-87 0,-32 10 0,97-24 0,0 1 0,0 0 0,1 0 0,0 2 0,1-1 0,0 2 0,0 0 0,-10 13 0,13-13 0,-1 0 0,-1-1 0,0 0 0,0-1 0,-1 0 0,0-1 0,0-1 0,-29 12 0,42-18 0,-1-1 0,0 1 0,0-1 0,0 0 0,0 0 0,1 1 0,-1-1 0,0 0 0,0 0 0,0 0 0,0 0 0,0 0 0,1 0 0,-1 0 0,0 0 0,0 0 0,0 0 0,0-1 0,0 1 0,-1-1 0,2 1 0,0-1 0,0 0 0,0 1 0,0-1 0,0 1 0,0-1 0,0 1 0,0-1 0,0 0 0,0 1 0,1-1 0,-1 1 0,0-1 0,0 1 0,1-1 0,-1 1 0,0-1 0,1 1 0,-1-1 0,0 1 0,2-1 0,27-29 0,39-18 0,1 3 0,102-48 0,-120 70 0,0 2 0,66-18 0,110-16 0,-53 14 0,86-12 0,-87 21 0,-122 23 0,0 2 0,0 2 0,64 2 0,-91 2 0,-18 0 0,1 1 0,-1-1 0,0 1 0,1 0 0,-1 1 0,0-1 0,0 1 0,0 0 0,8 3 0,-14-4 0,0 0 0,1 1 0,-1-1 0,0 0 0,1 0 0,-1 0 0,0 1 0,0-1 0,0 0 0,1 0 0,-1 1 0,0-1 0,0 0 0,0 1 0,0-1 0,0 0 0,1 1 0,-1-1 0,0 0 0,0 0 0,0 1 0,0-1 0,0 0 0,0 1 0,0-1 0,0 0 0,0 1 0,0-1 0,0 0 0,0 1 0,-1-1 0,1 0 0,0 1 0,0-1 0,0 0 0,0 0 0,0 1 0,-1-1 0,1 0 0,0 0 0,0 1 0,0-1 0,-1 0 0,1 0 0,0 1 0,0-1 0,-1 0 0,1 0 0,-1 0 0,-14 10 0,-12 1 0,0-2 0,0-1 0,-1-1 0,-41 5 0,-14 4 0,-286 89 0,328-88 0,-73 41 0,82-41 0,-62 30 0,-41 24 0,-26 30 0,-33-5 0,172-86 0,-63 37 0,75-42 0,0 1 0,0 0 0,1 1 0,-16 14 0,4-3 0,-27 19 0,-83 51 0,124-83 0,-1 0 0,1 1 0,1 1 0,-1-1 0,1 1 0,1 0 0,-8 10 0,-16 20 0,11-15 0,2 1 0,0 0 0,2 2 0,1 0 0,0 0 0,-8 29 0,-16 28 0,24-54 0,8-17 0,0 1 0,-1-1 0,-1 1 0,-11 14 0,7-10 0,1-1 0,0 1 0,-10 25 0,4-8 0,6-16 0,6-11 0,1 0 0,0 0 0,0 0 0,0 1 0,-2 8 0,7-13 0,6-7 0,5-8 0,14-13 0,-16 15 0,0-1 0,0 0 0,-1 0 0,0-1 0,11-20 0,-10 16 0,0 1 0,1 0 0,1 1 0,29-26 0,-22 22 0,33-45 0,-39 45 0,28-28 0,-21 18 0,-20 25 0,1 1 0,0 0 0,0 0 0,0 0 0,1 0 0,-1 0 0,1 0 0,-1 0 0,1 1 0,4-4 0,2 1 0,-1-1 0,-1 0 0,13-13 0,19-15 0,-20 20 0,29-27 0,-35 29 0,0 0 0,1 1 0,0 0 0,25-13 0,140-72 0,20 5 0,-182 83 0,-2-1 0,1-1 0,14-11 0,-8 4 0,-5 7 0,0 0 0,24-10 0,-23 12 0,0 0 0,20-15 0,-21 13 0,0 1 0,1 0 0,26-8 0,-17 6 0,72-32 0,0 0 0,-63 30 0,38-21 0,-62 28 0,1 1 0,24-7 0,-24 8 0,1-1 0,20-9 0,-6 1 0,0 2 0,46-13 0,29-12 0,-76 25 0,45-10 0,-7 2 0,8-3 0,1 3 0,89-11 0,-55 8 0,21-2 0,-66 13 0,-37 7 0,0 0 0,31-1 0,-43 5 0,1-2 0,-1 0 0,0-1 0,18-6 0,-16 4 0,-1 1 0,1 1 0,18-2 0,-21 6 0,0-2 0,0 0 0,0 0 0,0-2 0,-1 1 0,1-2 0,-1 1 0,23-11 0,-27 10-170,-1 0-1,1 1 0,1 1 1,-1-1-1,0 1 0,0 1 1,11-2-1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10.0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0 700 24575,'17'-1'0,"-1"-1"0,0 0 0,1-2 0,19-6 0,33-6 0,66-1 0,-121 15 0,-1-1 0,1-1 0,22-8 0,3-2 0,-17 7 0,5-1 0,0 1 0,35-4 0,-51 9 0,-1-1 0,0 0 0,1 0 0,-1-1 0,18-9 0,30-11 0,160-44 0,-181 55 0,-20 7 0,0 0 0,31-17 0,-36 17 0,0 1 0,0 1 0,1 0 0,-1 0 0,17-2 0,15-5 0,109-27 0,83-17 0,-213 49 0,33-15 0,20-6 0,-6 5 0,-54 16 0,0 0 0,0 1 0,1 1 0,33-4 0,-15 5 0,46-10 0,-51 7 0,0 1 0,48-1 0,262 6 0,-333 0 0,-1-1 0,1 0 0,-1-1 0,0 0 0,1 0 0,-1 0 0,0-1 0,0 0 0,10-6 0,-8 4 0,-1 1 0,1 0 0,0 1 0,0 0 0,14-4 0,44-3 0,-26 4 0,69-18 0,-93 20 0,0 1 0,0 1 0,0 0 0,0 1 0,24 2 0,-26 0 0,0-1 0,1 0 0,-1-1 0,0-1 0,0 0 0,0-1 0,25-8 0,-21 6 0,0 0 0,0 1 0,0 1 0,1 1 0,-1 1 0,0 0 0,1 1 0,20 3 0,22-1 0,103-2-1365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13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2795 238 24575,'5'-5'0,"0"0"0,1 0 0,-1 1 0,1-1 0,0 2 0,1-1 0,-1 0 0,0 1 0,1 1 0,0-1 0,0 1 0,-1 0 0,1 0 0,9 0 0,64-14 0,28-4 0,-13 6 0,-52 7 0,0 1 0,46 1 0,-44 3 0,-1-2 0,64-15 0,-37 6 0,208-35 0,-271 46 0,0 0 0,0 0 0,-1-1 0,11-4 0,-14 4 0,0 1 0,1 0 0,-1 0 0,1 0 0,-1 1 0,1 0 0,0 0 0,0 0 0,0 0 0,-1 1 0,1 0 0,0 0 0,0 0 0,7 1 0,-12-1 0,1 0 0,-1 0 0,0 0 0,1 0 0,-1 0 0,1 0 0,-1 1 0,0-1 0,1 0 0,-1 0 0,1 0 0,-1 0 0,0 0 0,1 1 0,-1-1 0,1 0 0,-1 0 0,0 1 0,1-1 0,-1 0 0,0 1 0,0-1 0,1 0 0,-1 1 0,0-1 0,0 0 0,1 1 0,-1-1 0,0 1 0,0-1 0,0 0 0,0 1 0,0-1 0,0 1 0,1-1 0,-1 0 0,0 1 0,0-1 0,0 1 0,-15 13 0,-24 4 0,19-14 0,0-1 0,0-1 0,-21 0 0,-38 4 0,-37 21 0,-34 5 0,122-27 0,-51 15 0,-13 4 0,26-9 0,49-9 0,0-2 0,0-1 0,-35 4 0,-16 1 0,-3 1 0,51-8 0,0 2 0,-1 0 0,2 1 0,-1 2 0,-30 11 0,31-10 0,1-1 0,-1 0 0,0-1 0,-1-2 0,1 0 0,-24 1 0,10-2 0,1 1 0,0 1 0,0 2 0,0 2 0,1 0 0,-33 15 0,32-13 0,-13 5 0,-1-3 0,-1-1 0,-68 6 0,-20-1 0,118-13 0,0 1 0,1 0 0,-25 10 0,1 0 0,-11 3 0,30-9 0,0-1 0,-26 5 0,15-4 0,0 1 0,1 1 0,-49 24 0,11-4 0,-555 187 0,582-203 0,-42 21 0,-34 12 0,89-36 0,0 1 0,1 2 0,-37 22 0,0 2 0,-328 194-1365,337-193-5461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17.1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0 223 24575,'14'-1'0,"0"-1"0,0-1 0,-1 0 0,1-1 0,-1 0 0,0-1 0,15-8 0,-9 4 0,39-11 0,15-6 0,-62 21 0,0 0 0,1 1 0,0 0 0,0 1 0,0 0 0,1 1 0,22-2 0,659 6 0,-680-3 0,0-1 0,-1 0 0,1-1 0,-1-1 0,0 0 0,13-5 0,-11 3 0,0 1 0,1 0 0,-1 1 0,19-2 0,15 4 0,-30 1 0,0 0 0,0-1 0,-1-1 0,32-8 0,-22 4 0,0 1 0,1 1 0,31-1 0,-32 3 0,277-3 0,-175 8 0,12 0 217,194-7-1799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22.0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1 103 24575,'20'1'0,"1"-2"0,0 0 0,-1-1 0,1-1 0,30-9 0,-37 9 0,-1 0 0,0 0 0,21 0 0,23-4 0,-12-7 0,14-3 0,7 7 0,-11 0 0,107-4 0,990 15 0,-1042 8 0,-1 0 0,32-11 0,111 4 0,-191 6 0,-40-5 0,35 3 0,118 10 0,-70-7 0,11-1 0,-69-8 0,-17-2 0,1 2 0,0 1 0,0 2 0,-1 1 0,38 9 0,-38-6 0,1-1 0,0-2 0,33 2 0,1-1 0,-7 0 0,-26-2 0,0 0 0,49 13 0,-52-10 0,1 0 0,30 0 0,-7 0 0,0 3 0,-29-5 0,0 0 0,31 0 0,-21-2 0,0 2 0,58 13 0,-45-7 0,-8-1 0,0 2 0,55 23 0,-34-13 0,-42-16 0,0 1 0,-1 0 0,1 1 0,-1 1 0,15 11 0,-13-9 0,0 0 0,0-1 0,1-1 0,0-1 0,36 9 0,-33-10 0,1 1 0,-1 0 0,40 21 0,-38-16 0,0-1 0,1-1 0,46 12 0,-4-2 0,-34-10 0,61 9 0,13 3 0,-62-8 0,-22-6 0,1-1 0,0-1 0,0-1 0,44 3 0,-57-6 0,-1 0 0,0 0 0,0 1 0,0 0 0,0 1 0,0 0 0,-1 1 0,1 0 0,-1 0 0,16 14 0,11 3 0,210 100 0,-148-77 0,-77-33 0,-2 0 0,1 1 0,-1 2 0,27 26 0,21 15 0,13 6 0,71 49 0,-99-73 0,-2 3 0,71 74 0,-41-36 0,104 82 0,-61-56 0,-101-85-136,-1 0-1,-1 2 1,-1 0-1,-1 1 1,-1 1-1,-1 0 1,-1 1-1,-2 1 0,19 46 1,-7 2-6690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25.4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24575,'462'0'0,"-444"2"0,1 0 0,-1 1 0,0 0 0,18 7 0,19 4 0,-50-12 0,0 0 0,0 0 0,-1 0 0,1 0 0,-1 1 0,0 0 0,0 0 0,0 0 0,0 1 0,0-1 0,-1 1 0,5 5 0,-4-4 0,1 0 0,0 0 0,0 0 0,0-1 0,1 0 0,-1 0 0,8 4 0,41 14 0,67 18 0,-99-35 0,0-1 0,42 2 0,-41-5 0,1 1 0,31 8 0,-11 1 0,67 9 0,-84-16 0,0 1 0,39 13 0,28 6 0,-35-11 0,78 26 0,-92-21 0,61 32 0,-4-1 0,-88-42 0,0 1 0,23 16 0,-28-17 0,2 0 0,-1 0 0,1-1 0,-1-1 0,21 8 0,22 4 0,68 34 0,-24-9 0,-73-31 0,0 2 0,33 22 0,-31-18 0,39 19 0,-43-24 0,0 1 0,-1 1 0,-1 0 0,0 2 0,17 18 0,-15-14 0,1-1 0,0 0 0,28 15 0,-39-27 0,-1 2 0,1 0 0,-1 0 0,-1 1 0,11 13 0,28 25 0,-42-43 0,170 140 0,166 175 0,-155-101-1365,-108-116-5461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36.8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1326 1 24575,'-25'361'0,"16"-239"0,8 145 0,2-121 0,0-101 0,0-15 0,-1-1 0,-1 0 0,-2 0 0,-11 51 0,3-29 0,1 0 0,3 1 0,2-1 0,3 91 0,18-771 0,-12 250 0,-6 207 0,3 155 0,1 0 0,1 1 0,0-1 0,2 0 0,8-23 0,10-41 0,-6-13 0,-19 304 0,4-103 0,-2 368 0,-1-456 0,-7 38 0,0 18 0,6-42 0,-2 1 0,-9 40 0,-3 23 0,9-45 0,3-24 0,-1 43 0,5-63 0,-1 0 0,-1 1 0,1-1 0,-1-1 0,-1 1 0,-4 11 0,3-9 0,1-1 0,0 1 0,1 0 0,-2 10 0,1 23 0,3-28 0,4-28 0,59-228 0,4-15 0,-64 236 0,0 0 0,-2-1 0,0 1 0,-1-1 0,-1 1 0,-1-1 0,-1 1 0,-10-39 0,13 58 0,0-1 0,-1 0 0,1 1 0,-1-1 0,0 1 0,1-1 0,-1 1 0,0-1 0,0 1 0,0-1 0,0 1 0,0 0 0,0-1 0,0 1 0,-1 0 0,1 0 0,0 0 0,-1 0 0,1 0 0,-1 0 0,1 1 0,-1-1 0,-1 0 0,0 0 0,1 1 0,-1 0 0,1 0 0,-1 1 0,1-1 0,0 0 0,-1 1 0,1-1 0,0 1 0,-1 0 0,1 0 0,0 0 0,0 0 0,-3 2 0,-5 4 0,-1 0 0,1 1 0,1 1 0,-15 15 0,20-19 0,1 0 0,0 0 0,0 0 0,0 0 0,0 1 0,1-1 0,0 1 0,0 0 0,0 0 0,1-1 0,0 1 0,-1 10 0,1 8 0,3 46 0,1-19 0,-16 109 0,8-116 0,4-37 0,-1 0 0,1-1 0,-2 1 0,1-1 0,-5 10 0,4-10 0,0 0 0,0 1 0,1-1 0,0 1 0,0 0 0,0 7 0,-1 21 0,2-17 0,0 0 0,-5 18 0,-37 212 0,30-199 0,8-34 0,1 0 0,1 1 0,0-1 0,-1 27 0,-6 96 0,3-73 0,-1-11 0,5-33 0,-2 39 0,5-12 0,-3 112 0,1-133 0,-2 0 0,-1 1 0,-14 46 0,10-47 0,2 0 0,1 0 0,1 1 0,1 0 0,0 48 0,3-68 0,0 0 0,0 1 0,-1-1 0,0 0 0,-1 0 0,0 0 0,-6 12 0,-9 27 0,15-30 0,0 0 0,0 20 0,2-23 0,-1 0 0,0 0 0,0 1 0,-6 14 0,-19 78 0,-1-2 0,9-45 0,-32 84 0,38-119 0,10-20 0,1 0 0,0 0 0,-1 0 0,1 0 0,1 0 0,-1 0 0,1 0 0,-1 11 0,-1 10 0,-2-1 0,-11 43 0,3-17 0,5-25 0,0 0 0,-1 0 0,-16 28 0,2-10 0,-38 83 0,40-85 0,15-33 0,1 1 0,0 1 0,-6 19 0,-21 57 0,23-66 0,1 0 0,1 0 0,-6 34 0,8-31 0,-15 43 0,14-51 0,1 0 0,1 1 0,0 0 0,1 0 0,-2 29 0,5-36 0,-1 0 0,0 0 0,-1 0 0,0 0 0,-1-1 0,0 1 0,0 0 0,-7 11 0,-7 21 0,14-31 0,0 0 0,1 1 0,-1 18 0,2-18 0,0 0 0,-1-1 0,-7 22 0,-7 26 0,12-40 0,-2 0 0,-10 26 0,-5-5 0,13-26 0,1 0 0,0 1 0,-9 28 0,13-33 0,-1 0 0,1-1 0,-2 0 0,-5 9 0,6-11 0,1 0 0,-1-1 0,1 2 0,0-1 0,0 0 0,1 1 0,0-1 0,-1 14 0,1-6 0,0-1 0,-1 0 0,-6 21 0,-6 23 0,10 29 0,5-64 0,-1 0 0,-5 31 0,2-28 0,-1 43 0,4-42 0,-7 37 0,-8 106 0,9-115 0,4 2 0,4 85 0,1-41 0,-1-24 0,-2 83 0,-7-94 0,3-27 0,1 43 0,3-68 0,0 0 0,-6 22 0,-1 24 0,5-21 0,-13 69 0,4-41 0,7 4 0,4-46 0,-6 34 0,1-17 0,3 1 0,1-1 0,4 48 0,0-5 0,-2 338 0,0-416-227,1-1-1,-1 0 1,1 0-1,1 0 1,1 7-1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2:41.6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614 1540 24575,'-61'269'0,"23"-123"0,1 22 0,-31 329 0,67-486 0,-9 92 0,8-93 0,0 0 0,-1 0 0,0 0 0,-1 0 0,0 0 0,0-1 0,-11 17 0,15-25 0,-1 0 0,1-1 0,-1 1 0,1 0 0,-1-1 0,1 1 0,-1-1 0,1 1 0,-1 0 0,1-1 0,-1 1 0,0-1 0,1 0 0,-1 1 0,0-1 0,1 0 0,-1 1 0,0-1 0,0 0 0,1 0 0,-1 1 0,0-1 0,-1 0 0,1-1 0,0 1 0,1-1 0,-1 0 0,0 0 0,0 0 0,1 0 0,-1 0 0,1 0 0,-1 0 0,1 0 0,-1 0 0,1 0 0,0 0 0,-1 0 0,1 0 0,0 0 0,0 0 0,0 0 0,0 0 0,0 0 0,0 0 0,0-1 0,0 0 0,1-25 0,1 0 0,2 1 0,0-1 0,2 1 0,13-40 0,-18 63 0,68-216 0,228-614-1592,34-5-872,-184 470 1996,-115 288 395,-9 27 107,-2 0 0,-3-2-1,12-58 1,-131 301 4428,-191 257-4462,18-30 0,147-187 0,106-182 0,2 1 0,2 1 0,-12 57 0,9-20 0,4-19 0,2 0 0,-5 89 0,21-124 0,3-25 0,5-20 0,3-16 0,-2 0 0,-1-1 0,-1-1 0,5-32 0,-5 1 0,1-67 0,-9 127 0,-1-1 0,0 0 0,0 1 0,0-1 0,-1 0 0,1 1 0,-1-1 0,-2-6 0,3 10 0,-1 0 0,1-1 0,0 1 0,0 0 0,0 0 0,0-1 0,-1 1 0,1 0 0,0 0 0,0 0 0,0-1 0,-1 1 0,1 0 0,0 0 0,0 0 0,-1 0 0,1 0 0,0 0 0,-1-1 0,1 1 0,0 0 0,0 0 0,-1 0 0,1 0 0,0 0 0,-1 0 0,1 0 0,0 0 0,0 0 0,-1 0 0,1 0 0,0 0 0,-1 1 0,1-1 0,0 0 0,-16 16 0,-2 13 0,1 1 0,-18 45 0,-3 6 0,-17 37 0,5 1 0,-47 172 0,91-273 0,1-1 0,1 1 0,1 0 0,1 0 0,0 0 0,1 0 0,1 0 0,1 1 0,4 22 0,19 169 0,-3 242 0,-19-378 0,5 31 0,-3-61 0,-2-1 0,-5 60 0,-45 190 0,-6 60 0,49-299 0,2-29 0,-1 43 0,4-67 0,0 1 0,0-1 0,0 0 0,1 0 0,-1 0 0,0 0 0,0 0 0,1 0 0,-1 0 0,0 0 0,1 0 0,-1 0 0,1 0 0,0 0 0,-1 0 0,1 0 0,0 0 0,0 1 0,0-2 0,0 0 0,0 1 0,0-1 0,-1 0 0,1 0 0,0 0 0,0 0 0,0 0 0,0 0 0,-1-1 0,1 1 0,0 0 0,0 0 0,0 0 0,-1-1 0,1 1 0,0 0 0,0-1 0,-1 1 0,1-1 0,0 1 0,-1-1 0,1 1 0,-1-1 0,1 1 0,0-1 0,-1 0 0,1 1 0,-1-1 0,1 0 0,10-14 0,0 0 0,-1-1 0,0 0 0,13-32 0,-14 30 0,335-836 0,-219 411 0,-113 395 0,3 1 0,1 1 0,3 1 0,43-78 0,-60 118 0,1-1 0,-1 0 0,0 1 0,0-1 0,0 0 0,-1 0 0,0 0 0,0 0 0,-1 0 0,0-1 0,0 1 0,0-6 0,-11 52 0,2-9 0,-1 43 0,2 1 0,4-1 0,7 90 0,-1-39 0,-2 942 0,0-1064 0,-2 26 0,2-28 0,0-1 0,0 1 0,-1 0 0,1 0 0,0 0 0,0-1 0,0 1 0,-1 0 0,1 0 0,0 0 0,-1-1 0,1 1 0,-1 0 0,1-1 0,-1 1 0,1 0 0,-1-1 0,1 1 0,-1-1 0,0 1 0,1-1 0,-1 1 0,0-1 0,0 1 0,1-1 0,-1 0 0,0 1 0,-1-1 0,1 0 0,1 0 0,-1 0 0,0 0 0,1-1 0,-1 1 0,1 0 0,-1-1 0,1 1 0,-1 0 0,1-1 0,-1 1 0,1-1 0,-1 1 0,1-1 0,-1 1 0,1-1 0,0 1 0,-1-1 0,1 1 0,0-1 0,0 1 0,-1-1 0,1 0 0,0 1 0,0-1 0,0 1 0,0-1 0,-1-1 0,-2-22 0,3 20 0,-6-171 0,19-220 0,-13 385 0,67-761 0,-14 190 0,-45 327 0,-5 232 0,1 0 0,0 0 0,9-23 0,9-40 0,-21 73 0,-1 9 0,0 0 0,1-1 0,-1 1 0,1 0 0,0 0 0,-1 0 0,1 0 0,1 0 0,-1 0 0,3-5 0,-4 8 0,0 0 0,0 0 0,0 0 0,0 0 0,0 0 0,1 0 0,-1 0 0,0 0 0,0 0 0,0 0 0,0 0 0,0 0 0,0 0 0,0 0 0,1 0 0,-1 0 0,0 0 0,0 0 0,0 0 0,0 0 0,0 0 0,0 0 0,1 0 0,-1 0 0,0 0 0,0 0 0,0 0 0,0 0 0,0 0 0,0 1 0,0-1 0,0 0 0,1 0 0,-1 0 0,0 0 0,0 0 0,0 0 0,0 0 0,0 0 0,0 1 0,0-1 0,0 0 0,0 0 0,0 0 0,0 0 0,0 0 0,0 0 0,0 0 0,0 1 0,0-1 0,0 0 0,0 0 0,0 0 0,0 0 0,0 0 0,0 0 0,0 1 0,0-1 0,2 10 0,-3 17 0,0 0 0,-1 0 0,-10 40 0,-27 81 0,13-52 0,-13 54 0,-85 350 0,26 4 0,88-414 0,5 162 0,7-153 0,-14 112 0,-40 112 0,47-310 0,0 0 0,-1 0 0,0-1 0,0 1 0,-2-2 0,1 1 0,-2-1 0,-12 15 0,-11 15 0,4 2 0,1 1 0,3 1 0,-35 93 0,45-107 0,-2 0 0,-1-1 0,-37 51 0,16-26 0,-69 98 0,106-152 0,0 1 0,0-1 0,0 0 0,0 1 0,1-1 0,-1 0 0,0 1 0,1-1 0,-1 1 0,1-1 0,0 1 0,0-1 0,-1 1 0,1-1 0,0 3 0,4-4 0,3-12 0,-2-7 0,-1 0 0,-1 0 0,-1 0 0,-1 0 0,0 0 0,-4-35 0,1-1 0,0-132 0,14-360 0,-8 519 0,-2 45 0,-1 42 0,-2 53 0,9 325 0,-7-424 0,9 63 0,-9-70 0,0-1 0,0 0 0,1 0 0,0-1 0,0 1 0,0 0 0,1-1 0,-1 1 0,1-1 0,0 0 0,7 8 0,-8-10 0,1 0 0,-1-1 0,0 1 0,1-1 0,0 1 0,-1-1 0,1 0 0,0 0 0,-1 0 0,1-1 0,0 1 0,0-1 0,0 1 0,0-1 0,-1 0 0,1 0 0,0 0 0,0 0 0,0-1 0,0 1 0,0-1 0,-1 0 0,1 0 0,0 0 0,0 0 0,-1 0 0,5-3 0,5-3 0,0-1 0,0-1 0,-1 0 0,12-13 0,-15 15 0,123-120 0,-124 117 0,0 1 0,0-1 0,-1 0 0,0-1 0,-1 0 0,8-19 0,-8 16 0,1 1 0,0-1 0,14-19 0,-20 33 0,0-1 0,0 1 0,0 0 0,0 0 0,1-1 0,-1 1 0,0 0 0,0 0 0,0-1 0,0 1 0,1 0 0,-1 0 0,0 0 0,0-1 0,1 1 0,-1 0 0,0 0 0,0 0 0,1 0 0,-1 0 0,0-1 0,0 1 0,1 0 0,-1 0 0,0 0 0,1 0 0,-1 0 0,0 0 0,1 0 0,-1 0 0,0 0 0,0 0 0,1 0 0,-1 0 0,5 11 0,-1 25 0,-3-28 0,4 111 0,6 39 0,-11-156 11,5 18 317,-5-19-383,0-1 0,0 1 0,0-1 0,0 1 0,0-1 0,0 1 0,1-1 0,-1 1 0,0-1 0,0 1 0,1-1 0,-1 1 0,6 3-714,-5-4 714,-1 0 0,1 0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1:42.2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109 2727 24575,'-1'2'0,"1"1"0,-1-1 0,0 0 0,1 0 0,-1 1 0,0-1 0,-1 0 0,1 0 0,0 0 0,0 0 0,-1 0 0,1 0 0,-1-1 0,0 1 0,0 0 0,1-1 0,-4 2 0,3-1 0,-1 0 0,0 1 0,1-1 0,0 0 0,0 1 0,0 0 0,0-1 0,0 1 0,0 0 0,-2 6 0,-5 34 0,2-1 0,-2 45 0,0-3 0,-5 33 0,5 2 0,11 217 0,2-199 0,-4-78 0,9 66 0,-7-113 0,0 1 0,1-1 0,0 0 0,1 0 0,0 0 0,1 0 0,0-1 0,1 0 0,1 0 0,12 18 0,-18-28 0,0 0 0,0 0 0,0 0 0,0 0 0,0 0 0,0 0 0,0 0 0,0 0 0,0 0 0,1 0 0,-1 0 0,0-1 0,0 1 0,1 0 0,-1-1 0,0 1 0,1-1 0,-1 0 0,1 1 0,-1-1 0,1 0 0,-1 0 0,1 0 0,-1 0 0,0 0 0,1 0 0,-1-1 0,1 1 0,-1 0 0,1-1 0,-1 1 0,0-1 0,1 1 0,-1-1 0,0 0 0,0 1 0,1-1 0,-1 0 0,0 0 0,0 0 0,0 0 0,0 0 0,0 0 0,0 0 0,0 0 0,0-1 0,0-1 0,6-8 0,-1 0 0,0 0 0,0-1 0,4-17 0,-6 18 0,118-370 0,-22-10 0,-82 320 0,-15 51 0,0 1 0,-1-1 0,-1-27 0,-1 27 0,0 0 0,7-34 0,-4 39 0,0 5 0,-1 1 0,0-1 0,0 0 0,0-14 0,-2 23 0,0 0 0,0 0 0,0-1 0,0 1 0,0 0 0,-1-1 0,1 1 0,0 0 0,-1 0 0,1-1 0,-1 1 0,1 0 0,-1 0 0,1 0 0,-1 0 0,0-1 0,0 1 0,1 0 0,-1 0 0,0 0 0,0 1 0,0-1 0,0 0 0,0 0 0,0 0 0,0 1 0,-1-1 0,1 1 0,0-1 0,0 1 0,0-1 0,-1 1 0,1 0 0,0-1 0,0 1 0,-1 0 0,1 0 0,0 0 0,-1 0 0,-1 0 0,2 1 0,1-1 0,-1 1 0,0-1 0,0 1 0,1-1 0,-1 1 0,0 0 0,1-1 0,-1 1 0,1 0 0,-1 0 0,1-1 0,-1 1 0,1 0 0,-1 0 0,1 0 0,0 0 0,-1 0 0,1 0 0,0-1 0,0 1 0,0 0 0,0 0 0,0 0 0,0 0 0,0 0 0,0 0 0,0 0 0,0 0 0,0 0 0,1 0 0,-1-1 0,0 1 0,1 1 0,8 34 0,-8-31 0,4 6 0,-1 0 0,-1 1 0,0 0 0,0-1 0,-1 1 0,-1 0 0,0 0 0,-1 0 0,-1 14 0,-4 13 0,1 0 0,1 0 0,3 0 0,8 73 0,-5-91 0,0 38 0,-3-41 0,1 0 0,0 0 0,6 23 0,-1-12 0,-1 0 0,-1 0 0,-1 0 0,-1 32 0,-1-45 0,0 0 0,2 0 0,0 0 0,10 28 0,-8-26 0,0 0 0,5 39 0,-10 42 0,1 10 0,0-103 0,0-1 0,1 0 0,-1 1 0,1-1 0,1 0 0,-1 0 0,6 8 0,-5-7 0,0-1 0,0 1 0,0 0 0,-1 0 0,4 11 0,6 41 0,2-1 0,23 57 0,-28-73 0,-8-37 0,-1-16 0,0-3 0,0-358 0,-1 365 0,0 0 0,0 0 0,-1 1 0,0-1 0,-1 1 0,1-1 0,-1 1 0,-1 0 0,-6-11 0,6 11 0,0-1 0,0 1 0,1-1 0,0 0 0,0 0 0,1 0 0,0 0 0,-2-12 0,-2-50 0,-1-30 0,6 83 0,0 1 0,-2 0 0,1-1 0,-7-16 0,-1-12 0,5 2 0,4 34 0,0-1 0,0 1 0,-1 0 0,0-1 0,-5-13 0,2 9 0,1-1 0,1 0 0,0 0 0,-1-26 0,0 3 0,1 19 0,1 4 0,7 32 0,21 72 0,-21-62 0,1 0 0,2-1 0,0 1 0,2-2 0,1 1 0,25 42 0,-33-61 0,0-1 0,0 1 0,-1 0 0,0 0 0,-1 0 0,1 0 0,-1 0 0,-1 0 0,1 9 0,-1-8 0,0 1 0,1-1 0,0 0 0,1 1 0,0-1 0,5 13 0,-3-10 0,-1-1 0,0 1 0,-1 0 0,0 0 0,0 0 0,-1 12 0,0-9 0,1 0 0,0 0 0,4 15 0,1-2 0,6 48 0,-4-20 0,0 32 0,-6-47 0,3 7 0,2 19 0,-9-41 0,0-19 0,0 0 0,1 0 0,0 0 0,0 0 0,1 0 0,-1 0 0,1 0 0,0 0 0,1 0 0,-1 0 0,1 0 0,1-1 0,-1 1 0,4 5 0,3 2 0,-1 0 0,11 23 0,-16-31 0,0 1 0,-1 0 0,0 0 0,0 1 0,0-1 0,-1 0 0,0 0 0,0 1 0,-1 6 0,0-13 0,0 0 0,0 0 0,0-1 0,0 1 0,0 0 0,0 0 0,0 0 0,0 0 0,0 0 0,0 0 0,0 0 0,0 0 0,-1 0 0,1 0 0,0 0 0,0 0 0,0 0 0,0 0 0,0 0 0,0 0 0,0 0 0,0 0 0,0 0 0,0 0 0,-1 0 0,1 0 0,0 1 0,0-1 0,0 0 0,0 0 0,0 0 0,0 0 0,0 0 0,0 0 0,0 0 0,0 0 0,0 0 0,0 0 0,0 0 0,0 0 0,0 0 0,0 0 0,0 1 0,-1-1 0,1 0 0,0 0 0,0 0 0,0 0 0,0 0 0,0 0 0,0 0 0,0 0 0,0 0 0,0 0 0,0 0 0,0 1 0,0-1 0,1 0 0,-7-11 0,-2-14 0,1 4 0,-1 1 0,-1 0 0,-1 0 0,-23-32 0,2 1 0,29 48 0,-115-223 0,111 209 0,1-1 0,1 0 0,0-1 0,1 1 0,0-28 0,1 20 0,-9-47 0,-28-109 0,-18-208 0,23 72 0,-3 62 0,16 125 0,-11-50 0,23 145 0,-2 1 0,-29-67 0,26 55 0,12 39 0,0 0 0,0 0 0,-7-15 0,9 22 0,0 1 0,0 0 0,-1 0 0,1-1 0,0 1 0,0 0 0,-1 0 0,1-1 0,0 1 0,-1 0 0,1 0 0,0 0 0,-1 0 0,1-1 0,0 1 0,-1 0 0,1 0 0,0 0 0,-1 0 0,1 0 0,0 0 0,-1 0 0,1 0 0,0 0 0,-1 0 0,1 0 0,-1 0 0,1 0 0,0 0 0,-1 0 0,1 0 0,0 1 0,-1-1 0,1 0 0,0 0 0,-1 0 0,1 0 0,0 1 0,0-1 0,-1 0 0,1 0 0,0 1 0,0-1 0,-1 0 0,1 1 0,0-1 0,0 0 0,0 1 0,0-1 0,-1 0 0,1 1 0,0-1 0,0 0 0,0 1 0,-13 23 0,11-22 0,-3 11 0,0-1 0,1 1 0,0 0 0,1 0 0,1 0 0,0 0 0,-1 14 0,5 99 0,0-60 0,0-96 0,6-37 0,1 0 0,-1-4 0,8-110 0,-15 146 0,-2 0 0,-1 0 0,-8-40 0,-1-13 0,3-1 0,5-149 0,1-11 0,-1 200 0,-3 0 0,-2 0 0,-14-49 0,9 41 0,8 34 0,-12-38 0,7 30 0,2 0 0,2 0 0,1 0 0,-2-42 0,3 25 0,-4-320 0,10 219 0,-2 99 0,0 11 0,0 35 0,0 17 0,1-7 0,-1 1 0,2-1 0,-1 1 0,1-1 0,0 1 0,0-1 0,0 0 0,1 0 0,0 0 0,1 0 0,-1 0 0,1-1 0,0 1 0,8 7 0,18 29 0,-27-35 0,0-1 0,-1 1 0,0-1 0,-1 1 0,0-1 0,0 1 0,0 0 0,-1 0 0,0 8 0,4 33 0,4 5 0,-8-44 0,1 1 0,0-1 0,1 0 0,0 0 0,0 0 0,1 0 0,0 0 0,8 15 0,-2-6 0,0 0 0,7 25 0,-13-33 0,0 2 0,0 1 0,-1-1 0,-1 1 0,0 0 0,0 0 0,-2 18 0,0-16 0,1 0 0,0 0 0,1 1 0,4 15 0,-1-8 0,-1 1 0,-1 0 0,-1-1 0,-3 27 0,1-24 0,1 0 0,1 1 0,5 26 0,-1-14 0,-2 1 0,-1-1 0,-5 43 0,1-3 0,10 1 0,-3-41 0,11 110 0,-2-33 0,-7-70 0,-4-25 0,2 39 0,-5-52 0,1 0 0,0 0 0,1 1 0,0-1 0,0-1 0,1 1 0,7 14 0,-7-15 0,1 1 0,-1 1 0,0-1 0,-1 0 0,0 1 0,0-1 0,0 12 0,-3 41 0,0-38 0,1 0 0,0 0 0,2 0 0,5 28 0,29 162 0,-25-159 0,4 56 0,-13-46 0,-3-47 0,2 1 0,0-1 0,5 26 0,-1-14 0,-2-1 0,-1 1 0,-1 0 0,-4 34 0,1 7 0,16 141 0,-2-141 292,-8-50-706,0 1 0,-2-1-1,1 32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3:22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967 1804 24575,'0'10'0,"-1"1"0,-1-1 0,0 1 0,0-1 0,-1 0 0,-5 14 0,-32 60 0,17-39 0,-140 289 0,156-317 0,0 1 0,1-1 0,-3 22 0,1-9 0,-30 91 0,26-99 0,7-19 0,5-16 0,15-27 0,-12 35 0,0-1 0,-1 0 0,0 0 0,0 0 0,0-1 0,1-10 0,-2-30 0,-2 35 0,1 1 0,1-1 0,0 1 0,0 0 0,1-1 0,1 1 0,0 0 0,5-14 0,1 7 0,-2 0 0,0 0 0,-1 0 0,0-1 0,-2 0 0,0 0 0,-2-1 0,0 1 0,0-22 0,-3 18 0,0-14 0,2-1 0,9-68 0,-3 33 0,-6 53 0,1 0 0,5-26 0,15-32 0,11-58 0,-13-32 0,-17 145 0,11-41 0,-9 42 0,0 0 0,2-29 0,-7 47 0,1-13 0,0 0 0,1 0 0,0 1 0,9-27 0,-3 21 0,-2 0 0,0-1 0,-1 0 0,-1 0 0,1-44 0,-4 55 0,1 1 0,-1-1 0,2 0 0,0 0 0,0 1 0,10-22 0,-8 22 0,-1-1 0,0 0 0,0 0 0,-1 0 0,-1 0 0,2-15 0,-5 10 0,2-1 0,0 1 0,1 0 0,1 0 0,9-30 0,-6 25 0,-2 0 0,0 0 0,-1 0 0,-1-36 0,3-16 0,-1 21 0,-3 37 0,0 1 0,0 0 0,2 0 0,-1 0 0,2 0 0,7-18 0,-8 24 0,-1-1 0,1 1 0,-1-1 0,-1 0 0,0 1 0,0-15 0,-1 16 0,0 1 0,0-1 0,1 0 0,0 0 0,1 0 0,0 1 0,0-1 0,0 1 0,1-1 0,5-9 0,-7 16 0,-1 0 0,0 1 0,1-1 0,-1 0 0,1 0 0,0 0 0,-1 0 0,1 1 0,0-1 0,-1 0 0,1 1 0,0-1 0,0 0 0,0 1 0,-1-1 0,1 1 0,0-1 0,0 1 0,0 0 0,0-1 0,0 1 0,0 0 0,0 0 0,0-1 0,0 1 0,1 0 0,-1 1 0,0-1 0,0 1 0,1 0 0,-1-1 0,0 1 0,0 0 0,0 0 0,0 0 0,-1 0 0,1 0 0,0 0 0,0 0 0,0 0 0,-1 0 0,1 0 0,0 2 0,4 7 0,-2 1 0,1-1 0,2 16 0,0 19 0,-2 1 0,-1 1 0,-6 61 0,1-14 0,2 731 0,-2-801 0,0 0 0,-2-1 0,-1 0 0,-1 1 0,-10 25 0,6-20 0,2 0 0,-8 45 0,10-38 0,-17 58 0,0-5 0,9 32 0,11-87 0,-1 1 0,-13 53 0,4-38 0,9-29 0,-2 0 0,-10 27 0,1-10 0,3 1 0,-10 47 0,2-4 0,-36 87 0,-6 17 0,-33 139 0,95-324 0,0 0 0,-1 0 0,1 0 0,0 0 0,0 0 0,-1 0 0,1-1 0,0 1 0,-1 0 0,1 0 0,-1 0 0,1-1 0,-1 1 0,1 0 0,-1-1 0,0 1 0,1 0 0,-1-1 0,0 1 0,0-1 0,0 1 0,0-1 0,0 0 0,1-1 0,-1 1 0,1-1 0,-1 1 0,1 0 0,-1-1 0,1 0 0,-1 1 0,1-1 0,0 1 0,-1-1 0,1 1 0,0-1 0,-1 0 0,1 1 0,0-1 0,0 0 0,0 1 0,-1-2 0,-8-52 0,8 46 0,-8-94 0,3-121 0,6 222 0,1 0 0,-1 0 0,0 0 0,0 0 0,0 1 0,0-1 0,-1 0 0,1 0 0,0 0 0,0 0 0,0 1 0,-1-1 0,1 0 0,0 0 0,-1 1 0,1-1 0,0 0 0,-2-1 0,-7 7 0,7-3 0,-1 1 0,1 0 0,1 0 0,-1 0 0,0 1 0,1-1 0,-2 5 0,-4 27 0,2 1 0,-1 47 0,2-16 0,3-60 0,-1 0 0,0-1 0,0 1 0,-1-1 0,1 1 0,-1-1 0,-1 0 0,1 0 0,-1 0 0,-5 5 0,4-4 0,0 0 0,1 0 0,-1 1 0,2-1 0,-7 17 0,8-17 0,-1 1 0,0-1 0,-1 1 0,0-1 0,-5 7 0,5-9 0,1 1 0,0-1 0,0 1 0,0-1 0,1 1 0,0 0 0,0 0 0,0 0 0,-1 10 0,-4 34 0,-2 0 0,-16 51 0,22-91 0,-42 137 0,23-79 0,10-31 0,-16 37 0,7-29 0,2 1 0,2 1 0,2 0 0,-16 96 0,14-70 0,1-11 0,12-45 0,-1 0 0,-11 29 0,11-34 0,0 0 0,1 1 0,0-1 0,1 1 0,1 0 0,-2 18 0,3-19 0,0-1 0,-1-1 0,-1 1 0,-7 21 0,7-21 0,-1 0 0,1 0 0,1 0 0,-2 21 0,3 3 0,1-7 0,-1 0 0,-6 35 0,-14 72 0,4-17 0,-4 236 0,21-364 0,1-183 0,7 132 0,-4 36 0,1-41 0,-5 25 0,-1 15 0,1 0 0,1 0 0,9-48 0,7-45 0,-4 32 0,-6 25 0,-7 57 0,1 1 0,0-1 0,0 0 0,0 1 0,0-1 0,0 1 0,1 0 0,0-1 0,0 1 0,0 0 0,1 0 0,-1 0 0,1 0 0,0 1 0,0-1 0,0 1 0,1 0 0,-1 0 0,5-3 0,5-6 73,-1 1 0,0-1 0,10-16-1,15-14-1728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3:31.7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471 1 24575,'2'119'0,"-4"125"0,-6-163 0,-2 88 0,10-153 0,-2-1 0,0 1 0,-1 0 0,0-1 0,-1 0 0,-1 1 0,0-2 0,-1 1 0,-11 20 0,-4 11 0,-23 75 0,41-110 0,1-1 0,0 1 0,1 0 0,0-1 0,1 1 0,0 0 0,0 0 0,3 11 0,0-20 0,1-9 0,2-11 0,-1-27 0,-2 0 0,-5-71 0,0 28 0,2-95 0,-16 281 0,7-8 0,0 43 0,11-65 0,-4 101 0,-1-147 0,-11 40 0,9-44 0,1 0 0,1 0 0,-2 28 0,6 329 0,-2-365 0,0 1 0,-1 0 0,0 0 0,-1-1 0,-5 16 0,3-14 0,2 0 0,-1 0 0,-2 24 0,-2 38 0,4-40 0,-1 38 0,4-41 0,-1-1 0,-7 39 0,5-43 0,1 37 0,3-39 0,-7 45 0,-1-13 0,6-38 0,0 0 0,-1-1 0,-9 26 0,5-18 0,1 0 0,-4 35 0,5-30 0,2 1 0,1 1 0,4 52 0,-1-45 0,-3 41 0,-14 9 0,11-67 0,0-1 0,2 1 0,-1 27 0,6 70 0,-4 102 0,-15-103 0,15-108 0,0-1 0,-1 1 0,-7 16 0,7-17 0,0-1 0,0 1 0,1 0 0,0 0 0,-1 10 0,3 134 0,-1 17 0,-1-151 0,-2-1 0,-6 21 0,5-21 0,1-1 0,-4 28 0,8-40 0,-14 126 0,0 17 0,12-132-1365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3:43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2916 0 24575,'-26'82'0,"-29"103"0,-28 110-164,-113 476-1800,58 18-676,111-520 2941,25-205-110,1 0 0,10 70 1,-9-132-108,0 0 1,0-1 0,0 1-1,1 0 1,-1-1-1,0 1 1,1 0 0,-1-1-1,1 1 1,-1-1 0,1 1-1,0-1 1,0 1 0,0-1-1,0 1 1,0-1 0,0 0-1,0 1 1,0-1-1,0 0 1,1 0 0,1 2-1,-2-3-28,-1 0 0,1 0 0,-1 0-1,1 0 1,0 0 0,-1 0 0,1-1 0,-1 1-1,1 0 1,-1 0 0,1 0 0,0 0-1,-1-1 1,1 1 0,2-3 390,-2 2-390,11-22 552,-2-12-608,9-54 0,-7 22 0,-3 26-4,155-783-1213,-42-11-32,-115 768 1743,-3-1 0,-3 0 0,-3 0 0,-17-110 0,16 153-494,3 20 0,-1-1 0,1 0 0,-1 1 0,0-1 0,0 0 0,-1 1 0,0-1 0,0 1 0,0 0 0,-4-6 0,6 11 0,0-1 0,-1 1 0,1 0 0,0 0 0,-1 0 0,1 0 0,0 0 0,-1 0 0,1-1 0,-1 1 0,1 0 0,0 0 0,-1 0 0,1 0 0,-1 0 0,1 0 0,0 1 0,-1-1 0,1 0 0,0 0 0,-1 0 0,1 0 0,0 0 0,-1 0 0,1 1 0,0-1 0,-1 0 0,1 0 0,0 1 0,-1-1 0,1 0 0,0 0 0,0 1 0,-1-1 0,1 0 0,0 1 0,0-1 0,0 0 0,-1 1 0,1-1 0,0 1 0,-9 11 0,1 0 0,1 1 0,0 0 0,0 1 0,-7 24 0,0-3 0,-388 1066-1179,409-1256 2358,2 43-1179,18-287 0,-22 336 0,2-1 0,3 2 0,3-1 0,3 2 0,2 0 0,35-76 0,-36 108 0,-17 29 0,0-1 0,0 1 0,0 0 0,0 0 0,1 0 0,-1-1 0,0 1 0,0 0 0,0 0 0,1 0 0,-1 0 0,0-1 0,0 1 0,0 0 0,1 0 0,-1 0 0,0 0 0,0 0 0,1 0 0,-1 0 0,0 0 0,0-1 0,1 1 0,-1 0 0,0 0 0,0 0 0,1 0 0,-1 0 0,0 1 0,0-1 0,1 0 0,-1 0 0,0 0 0,1 0 0,2 17 0,-6 12 0,-2 0 0,0-1 0,-2 0 0,-2 0 0,-21 52 0,4-14 0,-47 147 0,-57 151 0,118-337 0,9-26 0,5-17 0,95-420 0,-12 62 0,-84 372 0,3-28 0,-7 25 0,-6 15 0,4 0 0,0 0 0,0 0 0,1 1 0,0 0 0,1 0 0,-3 20 0,-2 6 0,-178 715 0,181-733 0,-5 21 0,-5 42 0,15-78 0,0 1 0,0 0 0,0-1 0,1 1 0,-1 0 0,1-1 0,0 1 0,1-1 0,-1 1 0,1-1 0,0 1 0,0-1 0,0 0 0,5 6 0,11 28 0,-10-14 0,-1 1 0,-1 1 0,3 47 0,-2 83 0,-5-104 0,0 641 0,-4-359 0,1-202 0,2 140 0,-1-270 0,0 0 0,0 0 0,0 0 0,0 0 0,0 0 0,1 0 0,-1 0 0,0 0 0,1 0 0,0 0 0,-1 0 0,1 0 0,0 0 0,2 2 0,-3-4 0,1 0 0,-1 0 0,1 0 0,0 0 0,-1-1 0,1 1 0,-1 0 0,1 0 0,0 0 0,-1-1 0,1 1 0,-1 0 0,1-1 0,-1 1 0,1-1 0,-1 1 0,0 0 0,1-1 0,-1 1 0,1-1 0,-1 1 0,0-1 0,1 1 0,-1-1 0,0 1 0,0-1 0,0 0 0,1 1 0,-1-1 0,7-14 0,-1 0 0,6-21 0,45-181 0,54-443 0,-108 635 0,2-18 0,-2 1 0,-3-67 0,-3 92 0,0 0 0,-2 0 0,-10-29 0,-6-22 0,20 62 0,-12-41 0,13 46 0,0 1 0,0-1 0,-1 0 0,1 1 0,0-1 0,0 0 0,-1 1 0,1-1 0,0 0 0,-1 1 0,1-1 0,0 1 0,-1-1 0,1 1 0,-1-1 0,1 1 0,-1-1 0,0 1 0,1-1 0,-1 1 0,1 0 0,-1-1 0,0 1 0,1 0 0,-1-1 0,0 1 0,1 0 0,-1 0 0,0 0 0,1 0 0,-1 0 0,0 0 0,0 0 0,1 0 0,-1 0 0,0 0 0,1 0 0,-1 0 0,0 0 0,1 0 0,-1 1 0,0-1 0,1 0 0,-1 0 0,0 1 0,1-1 0,-1 1 0,1-1 0,-1 0 0,1 1 0,-1-1 0,1 1 0,-1 0 0,1-1 0,-1 1 0,-8 12 0,0 1 0,1-1 0,1 1 0,0 1 0,1-1 0,0 1 0,-6 27 0,0-4 0,-10 28 0,-107 345 0,102-309 0,4 2 0,-8 109 0,29-200 0,2-24 0,1-4 0,4-947 0,8 1040 0,-13-26 0,-13 84 0,1-31 0,0 61 0,8-1 0,6 1 0,28 188 0,-18-235 0,-8 212 0,-6-179 0,0-60 0,2 83 0,2-149 0,1 0 0,1 0 0,1-1 0,13 39 0,-18-63 0,17 37 0,-4-25 0,-12-13 0,-1 1 0,0-1 0,1 0 0,-1 0 0,1 0 0,-1 0 0,1 0 0,-1 0 0,1 0 0,-1 0 0,1 0 0,-1 0 0,1 0 0,-1 0 0,1 0 0,-1-1 0,1 1 0,-1 0 0,1 0 0,-1 0 0,1-1 0,-1 1 0,0 0 0,1-1 0,-1 1 0,0 0 0,1-1 0,-1 1 0,0 0 0,1-1 0,-1 0 0,5-6 0,-1-1 0,0 1 0,-1-1 0,1 0 0,-2 0 0,4-13 0,-2 7 0,73-323 15,-48 192-194,289-1185-1995,-306 1276 2738,-8 36-209,0 0-1,1 1 1,0 0 0,11-22 0,-16 38-355,1 0 0,-1 1 0,0-1 0,1 0 0,-1 0 0,1 1 0,-1-1 0,1 0 0,-1 1 0,1-1 0,-1 1 0,1-1 0,-1 1 0,1-1 0,0 1 0,0-1 0,-1 1 0,1-1 0,0 1 0,1-1 0,-2 1 0,1 1 0,-1-1 0,1 0 0,-1 0 0,1 1 0,-1-1 0,0 0 0,1 0 0,-1 1 0,1-1 0,-1 1 0,0-1 0,1 0 0,-1 1 0,0-1 0,1 1 0,-1-1 0,0 0 0,0 1 0,1-1 0,-1 1 0,0-1 0,0 2 0,7 40 0,-11 60 3,-33 202 0,15-154-143,11-66-143,-66 640-103,77-712 386,-1-7 0,1-1 0,-1 1 0,1 0 0,1 0 0,-1 0 0,1-1 0,2 9 0,-3-13 3,0 1 0,0-1 0,0 0 0,0 1 0,0-1 0,0 0 0,0 0 0,0 1 0,1-1 0,-1 0 0,0 1 0,0-1 0,0 0 0,1 0 0,-1 0 0,0 1-1,0-1 1,0 0 0,1 0 0,-1 0 0,0 0 0,0 1 0,1-1 0,-1 0 0,0 0 0,1 0 0,-1 0 0,0 0 0,0 0 0,1 0 0,-1 0 0,0 0 0,1 0 0,-1 0 0,0 0 0,1 0 0,-1 0 0,0 0 0,0 0 0,1 0 0,-1 0 0,13-12 273,8-24 126,2-21-402,-3 1 0,-2-2 0,15-89 0,-24 103 0,199-1088-1279,-197 1019 1279,-10 100 2,-2 23-6,-2 30 170,41 1397-676,-34-1381 510,5 66 0,45 231 0,-52-348 0,-1 2 0,0-1 0,1 0 0,0 1 0,0-1 0,0 0 0,1 0 0,0 0 0,0-1 0,1 1 0,5 7 0,-8-13 7,-1 0-1,0 1 1,0-1-1,0 0 0,0 0 1,0 0-1,1 0 1,-1 0-1,0 0 0,0 0 1,0 0-1,0 0 1,1 0-1,-1 0 0,0 0 1,0 0-1,0 0 1,0 0-1,1 0 0,-1 0 1,0 0-1,0 0 1,0 0-1,0 0 1,1 0-1,-1 0 0,0 0 1,0 0-1,0-1 1,0 1-1,0 0 0,0 0 1,1 0-1,-1 0 1,0 0-1,0 0 0,0 0 1,0-1-1,0 1 1,0 0-1,0 0 1,0 0-1,1 0 0,-1 0 1,0-1-1,0 1 1,0 0-1,0 0 0,0 0 1,0 0-1,0-1 1,0 1-1,0 0 0,2-14 499,-2 13-430,19-220 529,-7 63-509,2-11-95,63-445 0,-55 534 0,-15 62 0,-2-1 0,0 1 0,3-32 0,-19 192 0,2-53 0,-21 220-164,-179 1974-4188,185-1998 3872,18-228 480,3-39-41,2-33 246,11-383 3641,-1 101-2873,-7-475-960,-3 763-13,-2 12 0,-3 19 0,-111 501 0,103-472 0,9-41 0,2-14 0,-1-63 0,23-428-495,-7 291 7,-1-3-154,7-460-287,-18 664 929,-1-14 0,-3 32 0,-253 979 1414,125-526-1520,90-315 106,36-135 0,4-32 0,8-270 265,-16-392 716,11 733-981,-2 0 0,-11 72 0,6-71 0,-59 377 0,63-429 0,1-7 0,0-17 0,1-33 0,18-247 0,-1 13 0,-16 253 0,-3 24 0,-2 10 0,-5 16 0,7-15 0,-261 637-771,245-592 686,-199 587-265,210-620 330,7-25-1,4-31 203,-4 40-159,194-1005 1019,-188 983-1042,-5 15 0,1-1 0,0 1 0,1 0 0,0 0 0,0 1 0,8-15 0,-18 61 0,-105 366 0,111-401 0,-6 18 0,4-21 0,0-16 0,7-481-17,1 387-62,22-458-404,-28 563 476,-3 11-5,-7 25 21,1-4 97,-196 509 377,191-498-483,10-30 0,2-10 0,1-21 0,5-31 0,6-53 0,5-48 0,-10 127 0,1 0 0,2 0 0,14-39 0,2 29 0,-19 32 0,0-1 0,0 1 0,-1-1 0,0 0 0,3-8 0,7-31 0,-3 0 0,8-77 0,-8 43 0,27-193 0,-26 199 0,29-101 0,-26 146 0,-14 27 0,0 1 0,0 0 0,0 0 0,0 0 0,0 0 0,0-1 0,1 1 0,-1 0 0,0 0 0,0 0 0,0 0 0,0 0 0,1 0 0,-1 0 0,0-1 0,0 1 0,0 0 0,1 0 0,-1 0 0,0 0 0,0 0 0,0 0 0,1 0 0,-1 0 0,0 0 0,0 0 0,0 0 0,1 0 0,-1 0 0,0 0 0,0 0 0,0 0 0,0 1 0,1-1 0,-1 0 0,0 0 0,0 0 0,0 0 0,1 0 0,3 17 0,-3 4 0,-2 0 0,0-1 0,-1 1 0,-1 0 0,-1-1 0,-11 33 0,7-27 0,2 0 0,1 1 0,-3 33 0,4-16 0,-3 0 0,-15 59 0,4-22 0,6-24 0,3 0 0,2 1 0,1 75 0,5-95 0,-2 0 0,-2-1 0,-11 47 0,7-44 0,3-1 0,-5 76 0,10-89 0,-1-1 0,-2 0 0,0 1 0,-2-2 0,-1 1 0,-1-1 0,-1 0 0,-20 39 0,5-8 0,-29 92 0,16-39 0,17-55 0,-2 0 0,-2-1 0,-52 82 0,27-59 0,-31 43 0,77-115 0,-1 0 0,1 0 0,-1 0 0,0 0 0,0 0 0,0-1 0,-1 1 0,1-1 0,-6 1 0,9-2 0,-1 0 0,0-1 0,0 1 0,0-1 0,0 0 0,1 1 0,-1-1 0,0 0 0,0 0 0,0-1 0,-3 1 0,4-1 0,0 1 0,1 0 0,-1-1 0,0 1 0,1 0 0,-1-1 0,0 1 0,1-1 0,-1 0 0,0 1 0,1-1 0,-1 1 0,1-1 0,-1 0 0,1 1 0,-1-1 0,1 0 0,0 0 0,-1 1 0,1-1 0,0 0 0,-1 0 0,1 0 0,0 0 0,0 1 0,0-2 0,-1-11 0,1 0 0,1 0 0,0 0 0,1 0 0,5-22 0,0 5 0,223-935 0,-222 939 0,-6 16 0,1-1 0,0 1 0,1 0 0,0 1 0,1-1 0,0 1 0,0-1 0,13-15 0,-18 24 0,1 0 0,0 1 0,-1-1 0,1 0 0,-1 0 0,1 1 0,0-1 0,0 0 0,-1 1 0,1-1 0,0 1 0,0-1 0,0 1 0,-1-1 0,1 1 0,0 0 0,0-1 0,0 1 0,0 0 0,0 0 0,0-1 0,0 1 0,0 0 0,0 0 0,0 0 0,0 0 0,0 1 0,0-1 0,0 0 0,0 0 0,0 0 0,0 1 0,-1-1 0,1 1 0,0-1 0,0 0 0,0 1 0,0 0 0,0-1 0,-1 1 0,1-1 0,0 1 0,-1 0 0,1 0 0,0-1 0,-1 1 0,1 0 0,-1 0 0,1 0 0,-1 0 0,1 1 0,1 2 0,-1 0 0,0 0 0,1 0 0,-1 0 0,-1 0 0,1 0 0,-1 0 0,1 0 0,-1 0 0,0 0 0,-1 5 0,-2-1 0,0-1 0,0-1 0,-1 1 0,0 0 0,0-1 0,0 0 0,-1 0 0,-10 11 0,-4 5 0,4-4 0,-1-1 0,-24 20 0,-2 2 0,-47 58 0,19-24 0,-96 77 0,62-51 0,39-33 0,60-61 0,1 0 0,0 0 0,0 1 0,1-1 0,-1 1 0,1 0 0,-3 9 0,4-9 0,-1 0 0,0 1 0,0-1 0,-1-1 0,0 1 0,-8 9 0,-98 102 0,79-84 0,-99 96 0,32-38 0,95-88 0,-1 0 0,0-1 0,0 0 0,0 0 0,-1 0 0,1 0 0,-8 1 0,-25 13 0,-179 143 0,209-154 0,0-2 0,0 1 0,0-1 0,0 0 0,-1 0 0,1-1 0,-1 0 0,-9 1 0,16-2 0,-1-1 0,0 0 0,0 1 0,0-1 0,0 0 0,0 0 0,0-1 0,1 1 0,-1 0 0,0-1 0,0 1 0,0-1 0,0 1 0,1-1 0,-1 0 0,0 0 0,1 0 0,-1 0 0,0 0 0,1 0 0,0 0 0,-1 0 0,1-1 0,-1 1 0,1-1 0,0 1 0,0-1 0,0 1 0,0-1 0,0 1 0,0-1 0,1 0 0,-1 0 0,0 0 0,1 1 0,0-1 0,-1-3 0,0-1 0,1 0 0,-1 1 0,2-1 0,-1 0 0,0 1 0,1-1 0,0 1 0,1-1 0,-1 1 0,1 0 0,0-1 0,0 1 0,0 0 0,7-9 0,1 0 0,2-1 0,0 2 0,17-16 0,15-17 0,-32 33 0,1 2 0,0 0 0,1 0 0,24-13 0,3-4 0,-1 2 0,0 2 0,69-30 0,-30 16 0,-37 14 0,-1-2 0,64-56 0,-50 39 0,-34 25 0,0 0 0,-1-2 0,-1 0 0,0-1 0,28-44 0,-38 54 0,0 0 0,20-19 0,3-1 0,71-67 0,-64 60 0,2 1 0,85-59 0,7-6 0,-77 62-1365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3:55.4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855 1308 24575,'-12'0'0,"1"1"0,-1 0 0,1 0 0,-1 2 0,1-1 0,0 1 0,0 1 0,-17 7 0,-94 33 0,1-1 0,103-36 0,1 0 0,0 2 0,1 0 0,0 1 0,0 0 0,1 2 0,0 0 0,-13 13 0,21-18 0,0-1 0,-1-1 0,0 1 0,0-2 0,0 1 0,-12 4 0,0 1 0,5-2 0,0 0 0,0-1 0,-1-1 0,0 0 0,0-1 0,0-1 0,-1-1 0,-30 3 0,42-6 0,0 1 0,0 0 0,0 0 0,0 0 0,0 1 0,1 0 0,-9 4 0,-11 3 0,24-9 0,0 0 0,0 1 0,0-1 0,0 0 0,0 0 0,0 0 0,0 0 0,-1 0 0,1 0 0,0 0 0,0 0 0,0 0 0,0 0 0,0 0 0,0 0 0,-1 0 0,1 0 0,0 0 0,0 0 0,0 0 0,0 0 0,0 0 0,0 0 0,-1 0 0,1 0 0,0 0 0,0 0 0,0 0 0,0-1 0,0 1 0,0 0 0,0 0 0,-1 0 0,1 0 0,0 0 0,0 0 0,0 0 0,0 0 0,0 0 0,0-1 0,0 1 0,0 0 0,0 0 0,0 0 0,0 0 0,0 0 0,0 0 0,0-1 0,0 1 0,0 0 0,0 0 0,0 0 0,3-11 0,9-11 0,-12 21 0,13-20 0,3-7 0,1 0 0,2 1 0,27-31 0,-42 55 0,0 1 0,0-1 0,0 1 0,0-1 0,0 1 0,0 0 0,0 1 0,1-1 0,-1 1 0,1 0 0,6-1 0,-5 1 0,0-1 0,0 1 0,0-1 0,0-1 0,8-3 0,17-11 0,60-26 0,0 8 0,-5 0 0,-52 21 0,-24 12 0,-1-2 0,0 1 0,0-1 0,0-1 0,-1 1 0,1-2 0,-1 1 0,11-11 0,-15 13 0,0 0 0,0 0 0,0 0 0,0 1 0,1-1 0,-1 1 0,1 0 0,4-1 0,-3 1 0,-1 0 0,0 0 0,0-1 0,0 0 0,0 1 0,5-6 0,-4 3 0,1 1 0,-1 0 0,0 1 0,1-1 0,13-4 0,23-12 0,11-6 0,22-25 0,34-27 0,55-24 0,-128 78 0,36-27 0,-34 17 0,43-50 0,-79 82 0,8-9 0,1 2 0,0-1 0,1 2 0,0 0 0,0 0 0,16-6 0,-17 8 0,0-1 0,0 0 0,-1-1 0,0 0 0,10-10 0,97-86 0,102-131 0,-82 81 0,-80 95-1365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4:13.0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615 605 24575,'-8'0'0,"6"0"0,0 1 0,0-1 0,0 0 0,0 0 0,-1 0 0,1 0 0,0-1 0,0 1 0,0-1 0,0 1 0,0-1 0,0 0 0,-3-1 0,0 4 0,1-1 0,-1 1 0,1 0 0,-1 0 0,1 0 0,-5 4 0,4-3 0,-33 19 0,27-14 0,-1-1 0,-1 0 0,1 0 0,-1-1 0,0-1 0,0 0 0,-1-1 0,-17 3 0,-132-9 0,163 2 0,-1 0 0,1 1 0,-1-1 0,1 0 0,-1 0 0,0 0 0,1 0 0,-1 0 0,1 0 0,-1 0 0,1-1 0,-1 1 0,1 0 0,-1 0 0,1 0 0,-1 0 0,1-1 0,-1 1 0,1 0 0,-1-1 0,1 1 0,-1 0 0,1-1 0,-1 1 0,1 0 0,0-1 0,-1 1 0,1-1 0,0 1 0,-1-1 0,1 1 0,0-1 0,0 1 0,-1-1 0,1 1 0,0-1 0,0 1 0,0-1 0,0-1 0,1 0 0,0 1 0,-1-1 0,1 0 0,0 1 0,0-1 0,0 1 0,0-1 0,0 1 0,0-1 0,3-1 0,38-32 0,-32 29 0,1 0 0,21-7 0,17-11 0,-25 12 0,0 1 0,1 1 0,-1 1 0,44-10 0,-2 1 0,133-60 0,-194 76 0,8-2 0,0 0 0,0-1 0,-1 0 0,23-14 0,-11-5 0,-23 24 0,-1-1 0,1 1 0,0-1 0,-1 0 0,1 1 0,0-1 0,-1 0 0,1 0 0,-1 1 0,1-1 0,-1 0 0,0 0 0,1 0 0,-1 1 0,0-1 0,0 0 0,1 0 0,-1 0 0,0 0 0,0 0 0,0 0 0,0 1 0,0-1 0,0 0 0,0 0 0,0 0 0,-1 0 0,1 0 0,0 0 0,0 1 0,-1-1 0,0-1 0,-4 1 0,0 1 0,0-1 0,-1 1 0,1 0 0,-1 0 0,1 1 0,0 0 0,0 0 0,-1 0 0,-5 3 0,-32 9 0,37-12 0,1 0 0,-1 1 0,1-1 0,-1 1 0,1 0 0,0 1 0,-1-1 0,1 1 0,1 0 0,-1 1 0,-4 3 0,1-1 0,1-1 0,-1 0 0,0 0 0,-1 0 0,1-1 0,-1 0 0,0-1 0,0 0 0,0 0 0,-15 1 0,-21 8 0,35-8 0,0 1 0,0 0 0,-11 7 0,15-8 0,0 0 0,0-1 0,-1 1 0,0-1 0,1-1 0,-1 1 0,0-1 0,0 0 0,-10 1 0,3-2 0,1 2 0,1 0 0,-1 0 0,-16 7 0,-25 7 0,-37 4 0,11-1 0,59-14 0,0-1 0,0 0 0,-22 1 0,17-3 0,45-7 0,-2 0 0,0-2 0,0 0 0,-1-1 0,27-15 0,20-10 0,-30 16 0,-25 11 0,1 1 0,-1 0 0,17-5 0,45-14 0,10 0 0,39-3 0,-21-13 0,-20 7 0,104-23 0,-173 53 0,-1 0 0,1 0 0,16-1 0,-18 3 0,0-1 0,0 0 0,-1 0 0,1-1 0,-1 1 0,1-2 0,-1 1 0,7-4 0,-2 1 0,1 0 0,-1 1 0,1 0 0,22-4 0,-25 6 0,1 0 0,-1 0 0,0-1 0,1 0 0,-1-1 0,-1 1 0,1-2 0,-1 0 0,10-6 0,-12 6 0,0 2 0,0-1 0,1 1 0,-1 0 0,1 0 0,9-2 0,-9 3 0,0-1 0,0 0 0,0 0 0,0 0 0,-1-1 0,8-5 0,-7 5 0,1 0 0,-1 0 0,1 0 0,0 1 0,0 0 0,1 1 0,10-2 0,26-9 0,46-29 0,5-7 0,-80 42-1365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4:21.5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60 838 24575,'13'-6'0,"5"-4"0,-19 7 0,-13 0 0,-11 4 0,20 0 0,1 0 0,-1-1 0,1 0 0,-1 0 0,0 0 0,1-1 0,-1 0 0,-4-1 0,9 2 0,0 0 0,0 0 0,-1 0 0,1 0 0,0 0 0,0 0 0,0 0 0,-1 0 0,1 0 0,0 0 0,0 0 0,0 0 0,0 0 0,-1-1 0,1 1 0,0 0 0,0 0 0,0 0 0,0 0 0,0 0 0,0-1 0,-1 1 0,1 0 0,0 0 0,0 0 0,0 0 0,0-1 0,0 1 0,0 0 0,0 0 0,0 0 0,0 0 0,0-1 0,0 1 0,0 0 0,0 0 0,0 0 0,0-1 0,0 1 0,0 0 0,0 0 0,0 0 0,0 0 0,0-1 0,0 1 0,0 0 0,0 0 0,0 0 0,1-1 0,10-5 0,14-2 0,33-1 0,-43 8 0,-1-1 0,1-1 0,-1 0 0,24-8 0,-30 8 0,1 1 0,0 1 0,0-1 0,0 2 0,15-1 0,4 0 0,7-4 0,-1-1 0,50-16 0,2-1 0,85-23 0,-22 1 0,-32 8 0,41-14 0,-96 22 0,-42 19 0,42-15 0,151-51 0,-141 38 0,-35 17 0,-9 4 0,30-24 0,4-2 0,-39 29 0,-2 2 0,0-2 0,-1 0 0,28-26 0,-35 25 0,1 1 0,1 1 0,0 0 0,1 1 0,0 0 0,0 2 0,33-16 0,-36 15-1365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4:32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4780 819 24575,'0'-2'0,"1"1"0,0-1 0,0 0 0,0 0 0,0 0 0,0 1 0,1-1 0,-1 1 0,0-1 0,1 1 0,-1-1 0,1 1 0,-1 0 0,1 0 0,2-2 0,28-16 0,130-70 0,-76 40 0,-139 49 0,-91 7 0,112 4 0,28-10 0,1 1 0,-1 0 0,0-1 0,0 0 0,0 0 0,0 0 0,-7 0 0,-88 13 0,83-14 0,0 1 0,0 1 0,0 0 0,-17 4 0,16-3 0,-1 0 0,-32-1 0,-1 0 0,26 0 0,-169 10 0,-704-12 0,766-7 0,109 8 0,10-1 0,-1 0 0,1 0 0,0-1 0,-1-1 0,-24-6 0,28 6 0,1 0 0,-1 0 0,1 1 0,-1 1 0,-12 0 0,-27-2 0,-92-6 0,42 0 0,-14-1 0,-70-3 0,158 12 0,1-2 0,-1 0 0,1-2 0,0-1 0,-23-7 0,-8 3 0,44 8 0,-1 0 0,1-1 0,-16-5 0,12 4 0,1 1 0,-1 0 0,0 0 0,0 2 0,0 0 0,-20 3 0,-13-1 0,-1-1 0,-52-3 0,78-4 0,-8-2 0,-158 6 0,-374-24 0,453 8 0,-47-5 0,-245-41 0,372 58 0,-43-17 0,18 4 0,44 17 0,-1 0 0,0 1 0,0 1 0,0 0 0,-17 2 0,20-1 0,0 0 0,0-1 0,0 0 0,-1 0 0,1-1 0,0 0 0,0 0 0,1-1 0,-1-1 0,-16-5 0,24 8 0,1 0 0,0 0 0,0 0 0,-1 0 0,1-1 0,0 1 0,-1 0 0,1 0 0,0 0 0,-1 0 0,1 0 0,0 0 0,0-1 0,-1 1 0,1 0 0,0 0 0,0 0 0,-1-1 0,1 1 0,0 0 0,0 0 0,0-1 0,-1 1 0,1 0 0,0 0 0,0-1 0,0 1 0,0 0 0,0-1 0,0 1 0,0 0 0,0 0 0,0-1 0,-1 1 0,1 0 0,0-1 0,0 1 0,1 0 0,-1-1 0,13-3 0,22 5 0,13 7 0,83 27 0,24 5 0,-137-35 0,0 0 0,0 1 0,19 9 0,1 1 0,-33-14 0,-1-1 0,-1 1 0,1-1 0,0 0 0,-1 0 0,1 0 0,0 0 0,0-1 0,-1 0 0,6 1 0,-31-23 0,-50-33 0,-65-57 0,105 79 0,1-1 0,2-1 0,2-2 0,-26-43 0,47 71 0,0 0 0,0 0 0,-1 1 0,-11-10 0,10 10 0,5 5 0,0-1 0,0 1 0,1-1 0,-1 0 0,1 1 0,0-1 0,-2-6 0,4 10 0,0-1 0,0 1 0,-1 0 0,1-1 0,0 1 0,0-1 0,0 1 0,0 0 0,0-1 0,0 1 0,0-1 0,0 1 0,0-1 0,0 1 0,0 0 0,0-1 0,0 1 0,0-1 0,1 1 0,-1 0 0,0-1 0,0 1 0,0-1 0,0 1 0,1 0 0,-1-1 0,0 1 0,1 0 0,-1-1 0,1 1 0,1 0 0,-1 0 0,0-1 0,0 1 0,0 0 0,0 1 0,1-1 0,-1 0 0,0 0 0,0 0 0,0 1 0,0-1 0,1 1 0,-1-1 0,0 1 0,1 0 0,14 8 0,0 0 0,-1 1 0,26 23 0,8 5 0,153 109 0,-182-133 0,1-2 0,1 0 0,39 15 0,-3-2 0,14 7 0,1-4 0,1-3 0,137 27 0,-189-50 278,-19-2-461,0 0 1,1 1-1,-1-1 1,0 1-1,1-1 1,-1 1-1,0 0 0,6 3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4:35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24575,'9'14'0,"0"0"0,1 0 0,1-1 0,0 0 0,25 20 0,-2 1 0,83 83 0,-112-112 0,10 11 0,0-1 0,1 0 0,1-1 0,0-1 0,35 19 0,62 36 0,-53-29 0,49 34 0,-64-40 0,54 28 0,69 25 0,-126-64 0,46 17 0,19 9 0,19 7 0,-30-14 0,-60-23 0,0-3 0,52 15 0,-78-26 0,-1-1 0,0 2 0,12 7 0,21 8 0,-19-13 0,44 8 0,-44-10 0,-1 0 0,32 11 0,51 20 0,14 3 0,-112-37 0,17 4 0,0 0 0,31 2 0,-47-6 0,0 0 0,0 1 0,0 0 0,0 0 0,-1 1 0,15 8 0,15 7 0,-11-11 201,-22-7-322,-1 0 1,1 1-1,-1-1 1,0 1 0,1 0-1,-1 0 1,0 0-1,0 0 1,0 1-1,0 0 1,0 0-1,6 6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4:40.8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455 2059 24575,'-16'-50'0,"-2"0"0,-3 1 0,-32-58 0,43 89 0,10 21 0,18 31 0,119 189 0,77 134 0,-118-176 0,40 72 0,-135-252 0,12 18 0,-13-20 0,0 1 0,0 0 0,0 0 0,0-1 0,0 1 0,0 0 0,0 0 0,0 0 0,0-1 0,0 1 0,0 0 0,0 0 0,0-1 0,1 1 0,-1 0 0,0 0 0,0 0 0,0-1 0,0 1 0,0 0 0,1 0 0,-1 0 0,0 0 0,0-1 0,0 1 0,1 0 0,-1 0 0,0 0 0,0 0 0,1 0 0,-1 0 0,0 0 0,0 0 0,1 0 0,-1 0 0,0 0 0,0 0 0,1 0 0,-1 0 0,0 0 0,0 0 0,1 0 0,-1 0 0,0 0 0,0 0 0,1 0 0,-1 0 0,0 0 0,0 0 0,0 0 0,1 1 0,-1-1 0,0 0 0,0 0 0,0 0 0,1 0 0,-1 1 0,0-1 0,0 0 0,0 0 0,0 0 0,0 1 0,0-1 0,1 0 0,-1 0 0,0 1 0,0-1 0,0 0 0,0 1 0,1-13 0,0 1 0,-1-1 0,-1 1 0,-2-19 0,0 6 0,-24-179 0,-9 0 0,-78-246 0,90 375 0,-4 2 0,-2 0 0,-3 3 0,-4 0 0,-54-75 0,78 125 0,-41-65 0,48 74 0,1 0 0,1 0 0,-1-1 0,1 0 0,1 0 0,-3-15 0,6 26 0,1 0 0,-1 0 0,0 0 0,0 0 0,1 1 0,-1-1 0,0 0 0,0 0 0,1 0 0,-1 0 0,0 0 0,1 0 0,-1 0 0,0 1 0,0-1 0,1 0 0,-1 0 0,0 0 0,1 0 0,-1 0 0,0-1 0,1 1 0,-1 0 0,0 0 0,0 0 0,1 0 0,-1 0 0,0 0 0,0 0 0,1 0 0,-1-1 0,0 1 0,0 0 0,1 0 0,-1 0 0,0-1 0,0 1 0,0 0 0,1 0 0,-1-1 0,0 1 0,0 0 0,0 0 0,0-1 0,1 1 0,-1 0 0,0 0 0,0-1 0,0 1 0,0 0 0,0-1 0,0 1 0,0 0 0,0 0 0,0-1 0,0 1 0,0 0 0,0-1 0,0 1 0,0 0 0,0 0 0,-1-1 0,1 1 0,0 0 0,0-1 0,19 19 0,15 30 0,-1 1 0,38 80 0,-53-96 0,289 672 0,-284-649 0,-23-56 0,0 0 0,0 0 0,1 0 0,-1 0 0,0 0 0,0 0 0,0 0 0,0 0 0,0 1 0,0-1 0,0 0 0,0 0 0,0 0 0,0 0 0,0 0 0,0 0 0,1 0 0,-1 0 0,0 0 0,0 0 0,0 0 0,0 0 0,0 0 0,0 0 0,0 0 0,0 0 0,1 0 0,-1 0 0,0 0 0,0 0 0,0 0 0,0 0 0,0 0 0,0 0 0,0 0 0,1 0 0,-1 0 0,0 0 0,0 0 0,0 0 0,0 0 0,0 0 0,0 0 0,0 0 0,0 0 0,0 0 0,1 0 0,-1 0 0,0 0 0,0-1 0,0 1 0,0 0 0,0 0 0,0 0 0,0 0 0,0 0 0,0 0 0,0 0 0,0 0 0,0-1 0,0 1 0,5-13 0,1-18 0,-5 30 0,3-34 0,0 1 0,-3 0 0,-1-1 0,-1 1 0,-2 0 0,-1-1 0,-2 2 0,-19-63 0,-10-5 0,-75-145 0,0 2 0,104 230 0,4 8 0,-1 1 0,1-1 0,-1 1 0,2-1 0,-1 0 0,0 0 0,1 0 0,0 0 0,1 0 0,0 0 0,0-7 0,0 13 0,0 0 0,1 0 0,-1-1 0,0 1 0,1 0 0,-1 0 0,0 0 0,1 0 0,-1 0 0,0 0 0,1 0 0,-1 0 0,1 0 0,-1 0 0,0 0 0,1 0 0,-1 0 0,0 0 0,1 0 0,-1 0 0,0 1 0,1-1 0,-1 0 0,0 0 0,1 0 0,-1 0 0,0 1 0,0-1 0,1 0 0,-1 0 0,0 1 0,0-1 0,1 0 0,-1 1 0,0-1 0,0 0 0,0 1 0,1-1 0,-1 0 0,0 1 0,0-1 0,13 16 0,2 9 0,-1 0 0,-1 1 0,16 44 0,19 86 0,-46-149 0,57 238 0,-50-194 0,-3 1 0,1 97 0,-8-133 0,0 0 0,-1 1 0,0-1 0,-1 0 0,-1 0 0,-1-1 0,0 1 0,-1-1 0,-13 23 0,18-36 0,-1-1 0,1 1 0,-1-1 0,0 1 0,0-1 0,1 0 0,-1 1 0,0-1 0,0 0 0,0 0 0,0 0 0,0-1 0,-1 1 0,1 0 0,0-1 0,0 1 0,0-1 0,-1 0 0,1 0 0,0 0 0,0 0 0,0 0 0,-1 0 0,-3-2 0,-5 0 0,0-1 0,0-1 0,-16-6 0,25 9 0,-36-17 0,1-2 0,1-1 0,1-1 0,1-2 0,2-2 0,0-1 0,1-1 0,2-2 0,-35-45 0,29 29 0,3-1 0,1-2 0,2-1 0,3-2 0,2 0 0,-21-69 0,31 71 0,2 0 0,-10-96 0,9-102 0,9 125 0,4 116 0,0-5 0,-1 1 0,0-1 0,-4-14 0,6 103 0,113 843 0,-7-89 0,-92-670 0,-19-353 0,-6-72 0,-7 174 0,-4 1 0,-60-163 0,-7-23 0,83 254 0,-45-191 0,40 159 0,3 0 0,-1-57 0,8 98 0,1 0 0,1 0 0,0 0 0,0 0 0,1 0 0,1 1 0,0-1 0,5-11 0,9-12 0,25-38 0,-4 9 0,-19 28 0,-6 14 0,-2 0 0,0-1 0,-1 0 0,-2-1 0,0 0 0,8-36 0,-17 45 0,0 1 0,-1-1 0,0 1 0,-2 0 0,1 0 0,-2-1 0,-5-16 0,-5-18 0,4 4 0,1 0 0,3 0 0,1-1 0,2-62 0,10 172 0,-6 172 0,2 33 0,1-192 0,23 115 0,-12-133 0,3 0 0,31 70 0,-9-28 0,-36-87 0,-3-10 0,0 0 0,0 1 0,1-1 0,-1 0 0,1 0 0,0 0 0,0 0 0,1 0 0,3 5 0,2-39 0,2-33 0,-3 0 0,-2 0 0,-3 0 0,-3 0 0,-10-78 0,-42-743 0,54 874 0,1 10 0,6 23 0,5 42 0,-1-2 0,69 332 0,-50-271 0,55 138 0,-82-250 0,-3-9 0,0 1 0,0 0 0,1-1 0,0 1 0,-1-1 0,1 0 0,3 5 0,-3-49 0,-5-53 0,-4 1 0,-4 0 0,-5 0 0,-3 2 0,-4 0 0,-68-169 0,81 234 0,17 42 0,26 84 0,10 27 0,-2-33 0,-4-9 0,-2 0 0,36 146 0,-67-210 0,4 20 0,2 0 0,2 0 0,20 48 0,-1-25 0,-4-9 0,-3 1 0,28 93 0,-23-47 0,-14-55 0,13 76 0,-20-71-1365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02.4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24575,'10'20'0,"-1"1"0,0 0 0,-2 1 0,9 43 0,4 96 0,-13-41 0,0 14 0,-2-82 0,4 87 0,-2-16 0,-7-85 0,2 1 0,7 39 0,-5-50 0,-1 37 0,-1 0 0,1 49 0,1 16 0,-2-103 0,-2 35 0,-1-44 0,1-1 0,1 1 0,0 0 0,1 0 0,6 23 0,2-1 0,-3 1 0,-1 0 0,-1 1 0,-2 59 0,6-122 0,4-19 0,-9 20 0,-1 1 0,-1 0 0,-1-1 0,-1 1 0,-3-28 0,1 7 0,-4-146 0,-2 80 0,7 81 0,-2 0 0,0 0 0,-13-42 0,0-2 0,4 35 0,10 30 0,0 0 0,0 0 0,1-1 0,-1 1 0,1 0 0,0-1 0,0 1 0,0-9 0,1-3 0,-1 0 0,0 1 0,-1-1 0,-1 0 0,0 0 0,-2 1 0,-5-16 0,5 14 0,1 0 0,1-1 0,1 0 0,0 1 0,2-28 0,0 45 0,14 118 0,0 84 0,-11-142 0,3-1 0,15 68 0,-19-121 0,5 27 0,-4-19 0,0 0 0,-1-1 0,1 25 0,3 159 0,-5-185 0,0 0 0,1 0 0,5 19 0,-4-19 0,0 0 0,-1 1 0,1 16 0,-1 1 0,10 53 0,-7-55 0,-1 0 0,1 36 0,9 123 0,-13-167 0,1 1 0,5 25 0,-3-26 0,-1 0 0,1 29 0,-3-36 0,0 1 0,2-1 0,-1 0 0,5 13 0,6 33 0,-8-30 0,9 34 0,0-6 0,-3-2 0,-2 2 0,3 94 0,-5 281 0,0-278 0,-7-122 0,0 91 0,-18 142 0,-1-63 306,8-61-1977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1:53.9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679 3390 24575,'-2'0'0,"0"1"0,1-1 0,-1 1 0,1 0 0,-1-1 0,1 1 0,-1 0 0,1 0 0,0 0 0,-1 0 0,1 0 0,0 0 0,0 0 0,0 0 0,0 1 0,0-1 0,0 0 0,0 1 0,0-1 0,-1 2 0,-12 31 0,9-21 0,1-1 0,-2 1 0,1-2 0,-2 1 0,-13 19 0,7-10 0,-12 23 0,18-31 0,0 0 0,0-1 0,-1 0 0,-14 16 0,22-27 0,-1 0 0,1 0 0,-1 0 0,0-1 0,1 1 0,-1 0 0,0 0 0,1-1 0,-1 1 0,0 0 0,0-1 0,1 1 0,-1-1 0,0 1 0,0-1 0,0 0 0,0 1 0,0-1 0,0 0 0,0 0 0,0 1 0,0-1 0,0 0 0,0 0 0,0 0 0,0 0 0,0 0 0,1 0 0,-1-1 0,0 1 0,0 0 0,0 0 0,0-1 0,0 1 0,0-1 0,0 1 0,0-1 0,0 1 0,1-1 0,-1 1 0,0-1 0,0 1 0,1-1 0,-1 0 0,0 0 0,1 1 0,-1-1 0,1 0 0,-1-1 0,-4-7 0,2 1 0,-1-1 0,1 0 0,-3-14 0,0 2 0,0-1 0,1 0 0,1 0 0,0 0 0,2-1 0,1 1 0,2-35 0,-4-50 0,3 106 0,0 0 0,0 0 0,0 1 0,0-1 0,0 0 0,0 0 0,0 0 0,0 1 0,0-1 0,-1 0 0,1 0 0,0 0 0,-1 1 0,1-1 0,0 0 0,-1 0 0,1 1 0,-1-1 0,1 0 0,-2 0 0,-6 9 0,-6 28 0,-28 121 0,38-141 0,-1 1 0,0-1 0,-1-1 0,-16 30 0,14-31 0,1 1 0,0-1 0,1 1 0,1 1 0,-6 28 0,3-5 0,-1-1 0,-2 0 0,-16 39 0,27-77 0,0 0 0,0 1 0,0-1 0,0 0 0,0 0 0,0 0 0,0 0 0,0 1 0,0-1 0,0 0 0,0 0 0,0 0 0,0 0 0,0 0 0,0 1 0,0-1 0,-1 0 0,1 0 0,0 0 0,0 0 0,0 0 0,0 0 0,0 1 0,0-1 0,0 0 0,0 0 0,-1 0 0,1 0 0,0 0 0,0 0 0,0 0 0,0 0 0,0 0 0,0 0 0,-1 0 0,1 1 0,0-1 0,0 0 0,0 0 0,0 0 0,0 0 0,-1 0 0,1 0 0,0 0 0,0 0 0,0 0 0,0 0 0,-1-1 0,1 1 0,0 0 0,0 0 0,0 0 0,0 0 0,0 0 0,-1 0 0,-3-12 0,-1-14 0,6-72 0,-24 147 0,20-30 0,0 1 0,2-1 0,0 35 0,2-33 0,-2 1 0,-5 38 0,-2-9 0,6-34 0,-1 1 0,-1-1 0,-7 21 0,-5 23 0,8-26 0,4-22 0,0-1 0,-1 0 0,-7 11 0,7-13 0,0 0 0,0 0 0,1 1 0,-5 19 0,6-16 0,-1-1 0,-10 25 0,9-27 0,1 0 0,0 1 0,1-1 0,-2 13 0,30-76 0,-18 15 0,4-53 0,-8 76 0,-1 0 0,2 0 0,-1 0 0,7-13 0,-4 12 0,-1-1 0,5-25 0,26-134 0,-6 37 0,-8 18 0,20-128 0,-36 199 0,4-27 0,-1-93 0,-8 156 0,0 1 0,0 0 0,1-1 0,1 1 0,0 1 0,9-23 0,0 0 0,-9 22 0,-1 0 0,0 1 0,1-17 0,-2 16 0,0 0 0,1 1 0,5-20 0,0 7 0,-1 0 0,-1 0 0,3-50 0,-7-75 0,0-19 0,5 113 0,2-76 0,-8 73 0,11-93 0,-8 76 0,-3 62 0,0-1 0,0 1 0,1 0 0,1-1 0,0 1 0,7-21 0,0 11 0,0 1 0,-1 0 0,-1-1 0,4-24 0,-8 33 0,1 1 0,0-1 0,9-20 0,10-29 0,-17 23 0,-2 0 0,-2 0 0,-4-66 0,0 20 0,-13-61 0,14 134 0,0-1 0,-1 1 0,-1 0 0,-4-15 0,3 15 0,1-1 0,0 1 0,1-1 0,0-15 0,2-10 0,-1-46 0,14-104 0,-2-8 0,6 41 0,-14 128 0,-1-1 0,-3-43 0,0 42 0,1 1 0,5-39 0,5-27 0,4 282 0,-15 167 0,1-344 0,-2 0 0,1 0 0,-1 0 0,-1 0 0,-3 10 0,2-9 0,1 0 0,0 0 0,-2 20 0,4 0 0,1-18 0,0 1 0,-1-1 0,-1 0 0,0 0 0,-8 23 0,6-21 0,1 0 0,0 0 0,1 0 0,0 0 0,2 0 0,1 23 0,-1-20 0,0-1 0,-1 1 0,0 0 0,-6 25 0,-18 70 0,-4 16 0,24-105 0,0 0 0,1 0 0,0 38 0,1-18 0,2-34 0,-1-1 0,0 1 0,-6 16 0,4-18 0,2 1 0,-1 0 0,1-1 0,-1 15 0,-8 92 0,7-80 32,2 0-1,3 36 0,0-15-1490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14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925 1964 24575,'1'11'0,"1"0"0,0-1 0,1 1 0,0-1 0,1 1 0,7 14 0,7 19 0,-13-29 0,2 0 0,0 0 0,13 20 0,-11-19 0,16 34 0,-24-45 0,1 1 0,-1-1 0,0 1 0,-1 0 0,1 7 0,-1-8 0,0 1 0,1-1 0,-1 0 0,1 1 0,2 6 0,0-6 0,-1 0 0,0-1 0,0 1 0,-1 1 0,0-1 0,0 0 0,0 0 0,-1 11 0,14 89 0,-15-53 0,-1-24 0,1-1 0,2 1 0,6 42 0,-1-44 0,-1 1 0,-2 0 0,0 32 0,4-12 0,1 2 0,-2 49 0,1 19 0,0-3 0,2 2 0,-4-70 0,-3-34 0,2 33 0,16 70 0,-17-101 0,-1-1 0,0 23 0,0-4 0,13 107 0,-5-75 0,-6-48 0,-1 0 0,1 33 0,-3-35 0,1 0 0,0 0 0,8 27 0,0-2 0,22 49 0,-46-166 0,-1 25 0,-13-83 0,23 107 0,2 2 0,0-49 0,2 14 0,-1-124 0,2 20 0,-11 96 0,5 40 0,-5-27 0,4 23 0,1-1 0,-2-61 0,9-28 0,-3-144 0,1 255 0,0-1 0,-2 1 0,0-1 0,-6-17 0,-4 5 0,10 20 0,0 0 0,1 0 0,-1 0 0,1 0 0,0-1 0,1 1 0,-2-7 0,-12-40 0,9-45 0,-1 49 0,0-24 0,8 13 0,-2-86 0,-1 135 0,1 1 0,-2 0 0,1 0 0,-1 1 0,-1-1 0,1 1 0,-9-14 0,-12-31 0,11-16 0,3 16 0,10 43 0,-2 0 0,1 0 0,-1 1 0,-6-16 0,-1-2 0,7 20 0,0 0 0,-1 0 0,0 1 0,0-1 0,0 1 0,-1-1 0,0 1 0,0 0 0,-9-10 0,12 16 0,1-1 0,-1 1 0,1-1 0,-1 1 0,1 0 0,-1-1 0,0 1 0,1 0 0,-1 0 0,1-1 0,-1 1 0,0 0 0,1 0 0,-1 0 0,0 0 0,1-1 0,-1 1 0,0 0 0,1 0 0,-1 1 0,0-1 0,1 0 0,-1 0 0,1 0 0,-1 0 0,0 0 0,1 1 0,-1-1 0,0 0 0,1 1 0,-1-1 0,1 0 0,-1 1 0,1-1 0,-1 1 0,1-1 0,-1 1 0,1-1 0,0 1 0,-1-1 0,1 1 0,-1-1 0,1 1 0,0-1 0,0 1 0,-1 0 0,1-1 0,0 1 0,0-1 0,0 2 0,-12 39 0,11-35 0,-82 503 0,43-247 0,4-31 0,30-175 0,3 0 0,3 64 0,4-91 0,12 53 0,1-3 0,-16-70 0,52 309 0,-34-208 0,16 65 0,-27-145 0,0 0 0,-2 1 0,-1 0 0,1 34 0,-7-70 0,-1-1 0,1 1 0,-1-1 0,-1 1 0,1 0 0,-4-6 0,-7-14 0,-22-81 0,4-2 0,-25-157 0,29 122 0,-57-223 0,-12-57 0,80 323 0,-7-178 0,27-99 0,1 157 0,-5 219 0,0-28 0,-4-35 0,3 55 0,-1 0 0,0 0 0,0 0 0,-1 1 0,0-1 0,0 1 0,-10-17 0,13 25 0,0 0 0,0 0 0,-1 0 0,1 0 0,0 0 0,0 0 0,0 0 0,0 0 0,-1 0 0,1 0 0,0 0 0,0 0 0,0 0 0,0 0 0,-1 0 0,1 0 0,0 0 0,0 0 0,0 0 0,-1 0 0,1 0 0,0 0 0,0 0 0,0 0 0,0 0 0,0 1 0,-1-1 0,1 0 0,0 0 0,0 0 0,0 0 0,0 0 0,0 0 0,-1 1 0,1-1 0,0 0 0,0 0 0,0 0 0,0 0 0,0 1 0,0-1 0,0 0 0,0 0 0,0 0 0,0 0 0,0 1 0,0-1 0,0 0 0,0 0 0,0 0 0,0 0 0,0 1 0,0-1 0,0 0 0,0 0 0,0 0 0,0 1 0,0-1 0,-4 19 0,3-17 0,-5 29 0,-90 471 0,40 8 0,62-229 0,0 11 0,-6-292 0,0 0 0,1 1 0,-1-1 0,0 0 0,0 0 0,0 0 0,0 0 0,0 1 0,0-1 0,0 0 0,0 0 0,0 0 0,0 0 0,0 1 0,0-1 0,0 0 0,0 0 0,0 0 0,0 0 0,0 1 0,0-1 0,0 0 0,0 0 0,0 0 0,0 1 0,0-1 0,0 0 0,0 0 0,0 0 0,0 0 0,0 1 0,0-1 0,0 0 0,-1 0 0,1 0 0,0 0 0,0 0 0,0 0 0,0 1 0,0-1 0,-1 0 0,1 0 0,0 0 0,0 0 0,0 0 0,0 0 0,-1 0 0,1 0 0,0 0 0,0 0 0,0 0 0,0 0 0,-1 0 0,1 0 0,0 0 0,0 0 0,0 0 0,-1 0 0,1 0 0,0 0 0,0 0 0,0 0 0,0 0 0,-1 0 0,-8-16 0,-9-28 0,-110-387 0,65 195 0,31 122 0,-23-158 0,48 211 0,1 0 0,4 0 0,2-1 0,12-85 0,-5 115 0,1 0 0,1 0 0,2 1 0,20-40 0,1-6 0,165-397 0,-197 474 0,0-1 0,0 1 0,0 0 0,0 0 0,0-1 0,1 1 0,-1 0 0,0-1 0,0 1 0,0 0 0,0 0 0,0-1 0,0 1 0,0 0 0,1 0 0,-1-1 0,0 1 0,0 0 0,0 0 0,1-1 0,-1 1 0,0 0 0,0 0 0,0 0 0,1 0 0,-1-1 0,0 1 0,0 0 0,1 0 0,-1 0 0,0 0 0,1 0 0,-1 0 0,0 0 0,0 0 0,1 0 0,-1 0 0,3 12 0,-3 32 0,0-38 0,-19 244 0,0 34 0,18-246 0,2-1 0,8 54 0,-9-90 0,1 0 0,-1 0 0,1 1 0,0-1 0,-1 0 0,1 0 0,0 0 0,0 0 0,0 0 0,-1 0 0,1 0 0,0 0 0,1 0 0,-1-1 0,0 1 0,0 0 0,0-1 0,0 1 0,1 0 0,-1-1 0,0 0 0,0 1 0,1-1 0,-1 0 0,0 0 0,1 1 0,-1-1 0,0 0 0,2 0 0,50-3 0,-32 1 0,-3 2 0,-12 1 0,1-1 0,-1 0 0,0 0 0,0-1 0,1 0 0,-1 0 0,0 0 0,0-1 0,6-2 0,-11 3 0,-1 1 0,1-1 0,-1 0 0,1 1 0,-1-1 0,0 0 0,1 1 0,-1-1 0,0 0 0,0 1 0,1-1 0,-1 0 0,0 0 0,0 1 0,0-1 0,0 0 0,0 0 0,0 1 0,0-1 0,0 0 0,0 0 0,0 1 0,0-1 0,-1 0 0,1 0 0,-1 0 0,-9-29 0,4 16 0,-2-27 0,1 0 0,2-1 0,2 1 0,3-57 0,0 51 0,9-609 0,-3 602 0,1 0 0,16-55 0,-11 54 0,9-82 0,-22 121 0,-4 13 0,4 4 0,1 0 0,-1 1 0,0-1 0,0 0 0,1 1 0,-1-1 0,0 0 0,1 1 0,-1-1 0,1 1 0,0-1 0,0 1 0,-1-1 0,1 1 0,0 1 0,-1 9 0,-1 0 0,0 0 0,-1 0 0,0 0 0,-9 20 0,-31 55 0,30-62 0,2-2 0,-2 0 0,-1-1 0,-1 0 0,-26 30 0,40-51 0,-1-1 0,1 1 0,-1 0 0,1 0 0,-1-1 0,0 1 0,1-1 0,-1 0 0,0 1 0,1-1 0,-1 0 0,0 0 0,1 0 0,-1 0 0,0 0 0,0-1 0,1 1 0,-1 0 0,0-1 0,1 1 0,-1-1 0,1 0 0,-1 1 0,1-1 0,-1 0 0,1 0 0,-1 0 0,-1-1 0,-40-31 0,38 28 0,-50-50 0,50 51 0,1-1 0,1 1 0,-1-1 0,1-1 0,-1 1 0,1 0 0,1-1 0,-1 1 0,1-1 0,-2-7 0,4 6 0,1 0 0,-1 1 0,1-1 0,0 0 0,1 0 0,0 1 0,0-1 0,5-11 0,4-16 0,-7 18-273,-1-1 0,-1 0 0,-1 0 0,0-23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22.8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118 631 24575,'-116'1035'0,"115"-1021"0,1-7 0,-1-1 0,1 0 0,0 0 0,1 0 0,-1 0 0,1 0 0,1 1 0,2 7 0,0 3 0,0-1 0,-1 1 0,1 33 0,0 1 0,-2-35 0,0-1 0,0 0 0,1 0 0,9 27 0,-5-36 0,-3-15 0,2-22 0,3-69 0,-5-1 0,-4 0 0,-4 1 0,-20-109 0,15 145 0,3-1 0,2-69 0,14-294 0,-10 427 0,0 0 0,0 0 0,0 0 0,0 0 0,0 0 0,0-1 0,0 1 0,0 0 0,1 0 0,-1 0 0,0 0 0,1 0 0,-1 0 0,1 0 0,-1 0 0,1 0 0,-1 0 0,2-1 0,-1 2 0,-1 0 0,1 0 0,-1 0 0,1 0 0,-1 0 0,1 0 0,0 0 0,-1 0 0,1 0 0,-1 0 0,1 0 0,-1 1 0,1-1 0,-1 0 0,1 0 0,-1 1 0,1-1 0,-1 0 0,0 1 0,1-1 0,-1 0 0,1 1 0,-1-1 0,0 1 0,1 0 0,27 41 0,-25-38 0,24 46 0,-2 1 0,-3 1 0,21 74 0,33 170 0,-63-236 0,79 386 0,-100-517 0,4 27 0,-34-356 0,16 147 0,-3 102 0,15 101 0,-7-94 0,16 50 0,15-139 0,-8 214 0,-5 19 0,-1-1 0,0 1 0,0 0 0,0 0 0,1 0 0,-1-1 0,0 1 0,0 0 0,0 0 0,1 0 0,-1 0 0,0 0 0,1 0 0,-1 0 0,0 0 0,0 0 0,1 0 0,-1 0 0,0 0 0,0 0 0,1 0 0,-1 0 0,0 0 0,0 0 0,1 0 0,-1 0 0,0 0 0,1 0 0,-1 0 0,0 0 0,0 0 0,1 1 0,-1-1 0,0 0 0,1 0 0,0 2 0,0 0 0,1-1 0,-1 1 0,0 0 0,0 0 0,0 0 0,0 0 0,0 0 0,0 0 0,-1 0 0,1 0 0,-1 0 0,1 0 0,-1 3 0,9 219 0,-4-47 0,23 116 0,-8-97 0,41 194 0,-31-212 0,-11-89 0,-10-42 0,1-1 0,26 66 0,-36-152 0,-6-5 0,-15-55 0,12 63 0,1 0 0,3 0 0,-2-39 0,14-447 0,-11 458 0,-17-101 0,-1-10 0,12-108 0,3 222 0,0-25 0,5 4 0,0 33 0,7-63 0,-3 101 0,1-1 0,1 1 0,0 0 0,0 0 0,1 1 0,1-1 0,7-10 0,-12 21 0,-1 0 0,0 1 0,1-1 0,-1 0 0,1 1 0,-1-1 0,1 1 0,-1-1 0,1 1 0,-1-1 0,1 1 0,-1-1 0,1 1 0,-1 0 0,1-1 0,0 1 0,-1 0 0,1-1 0,0 1 0,-1 0 0,1 0 0,0 0 0,0 0 0,-1 0 0,1 0 0,0 0 0,-1 0 0,1 0 0,0 0 0,0 0 0,-1 0 0,1 0 0,0 0 0,-1 1 0,1-1 0,0 0 0,-1 1 0,1-1 0,0 0 0,-1 1 0,1-1 0,-1 1 0,1-1 0,-1 1 0,1-1 0,-1 1 0,1-1 0,-1 1 0,1 1 0,25 39 0,-17-26 0,-7-10 0,1-1 0,-1 1 0,0 0 0,0 0 0,-1 0 0,0 0 0,1 0 0,-1 6 0,6 19 0,-4-20 0,-1 1 0,0 0 0,1 17 0,3 18 0,-3-27 0,-1 0 0,0 25 0,0-4 0,5 20 0,-4-34 0,2 39 0,2 139 0,7-55 0,-8 22 0,-4 16 0,-3-99 0,-6 75 0,7-142 0,0-1 0,2 0 0,1 0 0,8 35 0,-8-41 0,0 1 0,-1 0 0,-1 23 0,1 2 0,1 182 0,-5-117 0,1-80 0,-2 0 0,-5 25 0,-2 8 0,-6 88 0,-12 98 0,18-199-1365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39.4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119 82 24575,'1'2'0,"0"-1"0,1 1 0,-1-1 0,0 1 0,0 0 0,0 0 0,0-1 0,-1 1 0,1 0 0,0 0 0,-1 0 0,1 0 0,-1 0 0,0 0 0,1 0 0,-1 3 0,1 0 0,28 117 0,-12-61 0,-3 2 0,11 122 0,-25-174 0,0 0 0,0 0 0,-1 1 0,-4 14 0,6-32 0,-1-1 0,0 0 0,-1 0 0,-2-11 0,0-13 0,5-177 0,0-9 0,-2 211 0,-2 1 0,1-1 0,0 1 0,-1-1 0,0 1 0,-3-6 0,-7-20 0,9-16 0,3 54 0,0-1 0,1 1 0,0 0 0,1-1 0,0 1 0,0-1 0,0 0 0,0 0 0,1 0 0,4 7 0,7 9 0,21 26 0,-32-45 0,8 13 0,0 0 0,-1 0 0,-1 1 0,-1 0 0,0 0 0,6 21 0,22 99 0,-16-57 0,11 49 0,0-33 0,-8-30 0,-17-37 0,-5-24 0,-1-1 0,1 1 0,0 0 0,1-1 0,-1 1 0,1 0 0,0-1 0,3 6 0,5 7 0,-1 0 0,-1 0 0,6 20 0,15 30 0,-22-51 0,-1 1 0,0 0 0,-1 1 0,-1-1 0,-1 1 0,0 0 0,-1 0 0,-1 21 0,2 3 0,7-2 0,-8-33 0,0-1 0,0 1 0,0 0 0,1 12 0,-2-9 0,0 1 0,1-1 0,1 1 0,4 11 0,-3-10 0,-1-1 0,4 24 0,-1 6 0,17 59 0,-12-56 0,31 96 0,-18-92 0,-20-41 0,0 0 0,0 0 0,-1 0 0,0 0 0,0 1 0,0-1 0,1 12 0,-2-12 0,0 0 0,0-1 0,1 1 0,0 0 0,5 8 0,8 21 0,5 42 0,31 76 0,-43-126 0,-2 0 0,-1 0 0,4 44 0,-3 76 0,-7-148 0,0 0 0,0 0 0,1 0 0,-1 0 0,0 0 0,0 0 0,0 0 0,0 0 0,0 0 0,0 0 0,0 0 0,0 0 0,0 0 0,1 0 0,-1 0 0,0 0 0,0 0 0,0 0 0,0 0 0,0 0 0,0 0 0,0 0 0,0 0 0,0 1 0,1-1 0,-1 0 0,0 0 0,0 0 0,0 0 0,0 0 0,0 0 0,0 0 0,0 0 0,0 0 0,0 0 0,0 0 0,0 1 0,0-1 0,0 0 0,0 0 0,0 0 0,0 0 0,0 0 0,0 0 0,0 0 0,0 0 0,0 0 0,0 1 0,0-1 0,0 0 0,0 0 0,0 0 0,0 0 0,0 0 0,0 0 0,0 0 0,0 1 0,5-14 0,1-21 0,-6 33 0,0 0 0,0 1 0,0-1 0,0 0 0,0 0 0,0 0 0,0 0 0,0 0 0,0 0 0,0 1 0,0-1 0,1 0 0,-1 0 0,0 0 0,0 0 0,1 1 0,-1-1 0,1 0 0,-1 0 0,1 1 0,-1-1 0,1 0 0,0 1 0,-1-1 0,1 0 0,1 0 0,5-5 0,-6 5 0,0 0 0,-1 0 0,1-1 0,0 1 0,-1 0 0,1 0 0,-1 0 0,1-1 0,-1 1 0,0 0 0,0-1 0,1 1 0,-1-3 0,-1 2 0,0 15 0,1 2 0,-1 1 0,2 0 0,0 0 0,1-1 0,0 1 0,2-1 0,4 16 0,-3-19 0,0 0 0,0 0 0,1-1 0,1 0 0,12 17 0,-17-25 0,-1 1 0,1 0 0,-1 0 0,1 1 0,-1-1 0,0 0 0,-1 0 0,1 0 0,-1 7 0,4 16 0,2 5 0,-1 0 0,-2 0 0,-1 52 0,1 7 0,5 47 0,-11-154 0,0-1 0,-8-26 0,6 30 0,1 0 0,1-1 0,1 1 0,0-1 0,-1-16 0,3 27 0,4-41 0,-4 43 0,0 1 0,0-1 0,0 0 0,0 1 0,0-1 0,0 1 0,0-1 0,0 0 0,0 1 0,0-1 0,1 1 0,-1-1 0,0 1 0,0-1 0,1 0 0,-1 1 0,0-1 0,1 1 0,-1-1 0,1 1 0,-1 0 0,0-1 0,1 1 0,-1-1 0,1 1 0,-1 0 0,1-1 0,-1 1 0,1 0 0,0 0 0,-1-1 0,1 1 0,-1 0 0,1 0 0,-1 0 0,1 0 0,0 0 0,-1 0 0,1 0 0,-1 0 0,1 0 0,0 0 0,-1 0 0,1 0 0,-1 0 0,1 0 0,0 1 0,-1-1 0,1 0 0,-1 0 0,1 1 0,-1-1 0,1 0 0,-1 1 0,1-1 0,-1 0 0,1 1 0,-1-1 0,1 1 0,-1-1 0,1 1 0,2 4 0,0 0 0,1 0 0,-2 1 0,1-1 0,-1 0 0,1 1 0,-2 0 0,1 0 0,0-1 0,-1 1 0,0 0 0,0 8 0,-9 92 0,8-52 0,0-34 0,0-30 0,-1-15 0,0 17 0,0 1 0,1 0 0,0-1 0,0 1 0,1 0 0,-1 0 0,3-8 0,-3 14 0,1 1 0,-1 0 0,0-1 0,0 1 0,0-1 0,0 1 0,0 0 0,0-1 0,0 1 0,1 0 0,-1-1 0,0 1 0,0 0 0,0-1 0,1 1 0,-1 0 0,0-1 0,0 1 0,1 0 0,-1 0 0,0 0 0,1-1 0,-1 1 0,0 0 0,1 0 0,-1 0 0,0-1 0,1 1 0,-1 0 0,1 0 0,-1 0 0,0 0 0,1 0 0,-1 0 0,1 0 0,-1 0 0,0 0 0,1 0 0,-1 0 0,0 0 0,1 0 0,-1 0 0,1 1 0,-1-1 0,0 0 0,1 0 0,-1 0 0,0 0 0,1 1 0,-1-1 0,0 0 0,1 0 0,-1 1 0,0-1 0,0 0 0,1 1 0,-1-1 0,0 0 0,0 1 0,0-1 0,1 0 0,-1 1 0,0-1 0,0 0 0,0 1 0,0-1 0,0 1 0,0-1 0,10 27 0,-11 12 0,0-31 0,0 0 0,1 1 0,0-1 0,0 0 0,1 1 0,0-1 0,4 12 0,3-4 0,-7-14 0,0-1 0,0 1 0,0 0 0,0 0 0,0 0 0,0 0 0,-1 0 0,1 0 0,-1 1 0,1-1 0,-1 0 0,0 4 0,0 648 0,0-652 0,0-1 0,0 0 0,0 1 0,0-1 0,0 0 0,0 1 0,0-1 0,0 0 0,0 0 0,-1 1 0,1-1 0,0 0 0,-1 0 0,1 1 0,-1-1 0,1 0 0,-1 0 0,0 0 0,0 0 0,1 0 0,-1 0 0,0 0 0,-1 1 0,0-2 0,1 0 0,-1 0 0,0 0 0,1 0 0,-1 0 0,0 0 0,1-1 0,-1 1 0,1 0 0,-1-1 0,1 0 0,-1 1 0,1-1 0,-1 0 0,1 0 0,0 0 0,-1 0 0,-1-1 0,-8-7 0,0-1 0,0 1 0,1-2 0,0 1 0,1-2 0,0 1 0,0-1 0,2 0 0,-1-1 0,-9-24 0,-2-12 0,-20-87 0,17 55 0,-106-429 0,113 388 0,3-228 0,1 11 0,11 329 0,-1 0 0,0 1 0,0-1 0,-1 0 0,0 1 0,-1-1 0,0 1 0,-1 0 0,0 0 0,0 0 0,-12-16 0,12 18 0,-1 0 0,1-1 0,0 1 0,0-1 0,1 0 0,0 0 0,-3-14 0,-10-63 0,10 41 0,-1-3 0,5 28 0,-1 0 0,-1 0 0,-12-36 0,16 55 0,0 1 0,0-1 0,0 0 0,0 1 0,0-1 0,0 0 0,-1 0 0,1 1 0,0-1 0,0 0 0,0 1 0,-1-1 0,1 0 0,0 0 0,0 0 0,-1 1 0,1-1 0,0 0 0,0 0 0,-1 0 0,1 0 0,0 1 0,-1-1 0,1 0 0,0 0 0,-1 0 0,1 0 0,0 0 0,0 0 0,-1 0 0,1 0 0,0 0 0,-1 0 0,1 0 0,0 0 0,-1 0 0,1 0 0,0 0 0,-1 0 0,1 0 0,0-1 0,-1 1 0,1 0 0,0 0 0,0 0 0,-1 0 0,1-1 0,0 1 0,0 0 0,-1 0 0,1-1 0,0 1 0,0 0 0,0 0 0,-1-1 0,1 1 0,0 0 0,0-1 0,0 1 0,0 0 0,0 0 0,0-1 0,-10 39 0,7-27 0,-54 198 0,26-102-42,-102 369-720,25 5 175,97-426 587,2 1 0,3 0 0,2 69 0,11-77-102,3-30 313,-10-18-173,1 1 0,-1-1 0,1 0 0,-1 0 0,1 0 0,-1 1 0,1-1 0,-1 0 0,1 0 0,-1 0 0,1 0-1,-1 0 1,1 0 0,0 0 0,-1 0 0,1 0 0,-1 0 0,1 0 0,-1 0 0,1 0 0,-1-1 0,1 1 0,-1 0 0,1 0 0,-1 0 0,1-1-1,-1 1 1,1 0 0,-1-1 0,0 1 0,2-1 0,-1 0-33,0-1 0,0 1 0,0 0 0,0-1 0,0 1 0,0-1 0,0 1-1,0-1 1,-1 1 0,1-1 0,0 0 0,-1 1 0,0-1 0,1 0 0,-1 1 0,0-4 0,-1-32-17,0 24 8,-22-431 4,-21-262 0,39 606 0,4 0 0,16-132 0,-12 202 0,-2 15 0,2-7 0,-1 0 0,-1 0 0,-1 0 0,-1-1 0,-1 1 0,-1 0 0,-6-25 0,1 18 0,1-2 0,2 1 0,-3-44 0,9 50 0,0 0 0,1 1 0,2-1 0,6-24 0,5-35 0,-13 62 0,-2-1 0,-4-40 0,2 39 0,1 0 0,1-27 0,3 42 0,-1 24 0,0 28 0,0 9 0,9 52 0,0-14 0,12 206 0,10 105 0,28-3 0,10-124 0,-37-158 0,27 176 0,-28-89 0,-23-143 0,-4 0 0,-2 121 0,-4-145 0,-1-31 0,0 1 0,-1 0 0,1-1 0,-1 1 0,-1-1 0,1 0 0,-1 0 0,-6 10 0,-4 10 0,-14 40 0,2 0 0,-29 135 0,49-190 0,1-22 0,0-23 0,1-29 0,-3 0 0,-16-66 0,4 29 0,-1-13 0,-27-235 0,44 359 0,-1-1 0,0 0 0,-1 0 0,-5 11 0,1-1 0,-61 141 0,-44 111 0,87-199 0,-29 136 0,52-194 0,1 0 0,0 0 0,1 1 0,2 22 0,-1-34 0,0 0 0,1 0 0,0 0 0,-1-1 0,1 1 0,0 0 0,1 0 0,-1 0 0,1-1 0,0 1 0,0-1 0,0 1 0,0-1 0,0 0 0,1 0 0,-1 0 0,1 0 0,0 0 0,0 0 0,0-1 0,7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46.9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11 369 24575,'13'52'0,"-4"-20"0,-2 0 0,-1 0 0,3 45 0,-10-62 0,-1-1 0,0 1 0,-1 0 0,-1-1 0,-7 20 0,-6 24 0,10-8 0,3 1 0,1 0 0,3 0 0,7 61 0,-1-16 0,-6-82 0,1 10 0,0 0 0,1 0 0,2 0 0,10 37 0,32 131 0,-46-191 0,0 0 0,0-1 0,0 1 0,1 0 0,-1 0 0,0 0 0,0-1 0,1 1 0,-1 0 0,0 0 0,1-1 0,-1 1 0,1 0 0,-1-1 0,1 1 0,-1-1 0,1 1 0,-1 0 0,1-1 0,0 1 0,-1-1 0,1 1 0,0-1 0,1 1 0,-2-1 0,1-1 0,0 1 0,0-1 0,-1 1 0,1-1 0,-1 1 0,1-1 0,0 1 0,-1-1 0,1 0 0,-1 1 0,1-1 0,-1 0 0,0 1 0,1-1 0,-1 0 0,0 0 0,1 1 0,-1-2 0,12-45 0,-11 46 0,8-69 0,-2-1 0,-6-133 0,4-53 0,8-151 0,-13 382 0,-1 8 0,-1-1 0,0 1 0,-1 0 0,-1 1 0,-1-1 0,-1 1 0,-8-20 0,10 25 0,1 0 0,0-1 0,1 1 0,0-1 0,1-23 0,-1 2 0,0 11 0,2 7 0,-1 0 0,-1 1 0,-1-1 0,0 1 0,-1 0 0,-10-27 0,20 85 0,30 162 0,-28-165 0,1 0 0,3 0 0,16 38 0,-19-48 0,5 10 0,-2-15 0,-2 0 0,-1 1 0,0 0 0,4 29 0,-4-16 0,-6-24 0,-1 0 0,0 0 0,-1 0 0,-2 17 0,4 40 0,24 155 0,-23-181 0,-3-36 0,-1 0 0,1 0 0,1 0 0,0 0 0,3 10 0,-2-8 0,0 1 0,0 0 0,0 21 0,5 19 0,0 11 0,2 6 0,16 41 0,-21-80 0,1 35 0,-5-41 0,2 0 0,10 45 0,-11-56 0,0 1 0,-1-1 0,0 1 0,-1 0 0,-2 16 0,0 9 0,9 230-1365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5:49.9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24575,'7'169'0,"0"-40"0,-5-106 0,1 1 0,1-1 0,11 35 0,2 11 0,3 67 0,-15-108 0,-2-1 0,0 48 0,-3-50 0,1 0 0,1-1 0,10 46 0,-3-33 0,-3 1 0,4 60 0,3 25 0,-9-88 0,-2 1 0,-4 65 0,0-25 0,-5 57 0,3-92 0,2 0 0,2-1 0,1 1 0,8 46 0,9 33-341,-5 0 0,-5 2-1,-13 189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6:31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0 129 24575,'1'-1'0,"-1"0"0,0 0 0,1-1 0,-1 1 0,1 0 0,-1 0 0,1 0 0,0 0 0,-1 0 0,1 0 0,0 0 0,0 1 0,0-1 0,0 0 0,-1 0 0,1 1 0,0-1 0,0 0 0,0 1 0,1-1 0,-1 1 0,0-1 0,0 1 0,0 0 0,2-1 0,29-5 0,14-2 0,-39 6 0,1 1 0,-1-1 0,1 1 0,10 0 0,45 0 0,43 2 0,-37 9 0,-68-10 0,0 0 0,-1 0 0,1 0 0,0 0 0,0 0 0,0 0 0,-1 0 0,1 0 0,0 0 0,0 0 0,-1 1 0,1-1 0,0 0 0,0 0 0,-1 1 0,1-1 0,0 0 0,-1 1 0,1-1 0,0 1 0,-1-1 0,1 1 0,0-1 0,-1 1 0,1 0 0,-1-1 0,0 1 0,1 0 0,-1-1 0,1 2 0,8 10 0,-5-10 0,0-1 0,0 0 0,0 0 0,1 0 0,-1 0 0,0-1 0,0 0 0,1 0 0,-1 0 0,0 0 0,8-2 0,6 1 0,19 2 0,-24 0 0,0 0 0,-1-1 0,1 0 0,20-4 0,-14-1 0,31-6 0,9 1 0,-46 7 0,1 0 0,0 1 0,19 0 0,136-4 0,-106-5 0,0 1 0,5-6 0,5 3 0,-53 9 0,-1 0 0,40-1 0,63 0 0,238 4 0,-255-10-1365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6:40.5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71 24575,'75'-10'0,"-32"7"0,75 4 0,-41 1 0,-3-1 0,77-2 0,-14-18 0,-60 7 0,-41 9 0,-25 2 0,0 0 0,0 0 0,-1-1 0,12-3 0,-7 2 0,-1 1 0,1 0 0,-1 1 0,1 1 0,29 2 0,2 0 0,90-12 0,-23 8 0,106 4 0,-83 3 0,-102-2 0,77 4 0,0-1 0,66-1 0,4 0 0,-12 11 0,-90-5 0,-55-7 0,-1-1 0,26 0 0,68 8 0,-1-5 0,-53-1 0,94 17 0,15 17 0,-157-36 0,0-1 0,0-1 0,0 0 0,19-1 0,-8 0 0,0 1 0,0 1 0,45 9 0,39 10 0,120 30 0,-89-22 0,97 29 0,-3 13 0,-59-21 0,-105-24-1365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6:50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24575,'99'7'0,"-80"-5"0,35 2 0,-36-4 0,-1 1 0,0 1 0,0 0 0,17 6 0,113 42 0,-131-43 0,-1 0 0,0 1 0,24 16 0,-24-14 0,-3-2 0,1-1 0,-1-1 0,1 0 0,0 0 0,1-1 0,22 4 0,27 11 0,-22-5 0,-20-8 0,-1 1 0,0 1 0,0 1 0,-1 1 0,0 1 0,-1 0 0,23 22 0,5-8 0,-38-22 0,-1 0 0,1 0 0,-1 0 0,13 11 0,-52-28 0,-244-149 0,229 136 0,18 10 0,-58-25 0,63 32 0,13 5 0,1 0 0,-1 0 0,0 1 0,0 1 0,0-1 0,-1 2 0,-17-1 0,1 1 0,19 0 0,0 1 0,0 0 0,0 0 0,0 1 0,-11 2 0,20-3 0,0 0 0,-1 1 0,1-1 0,0 0 0,0 0 0,-1 0 0,1 0 0,0 0 0,0 0 0,-1 0 0,1 0 0,0 1 0,0-1 0,-1 0 0,1 0 0,0 0 0,0 1 0,0-1 0,-1 0 0,1 0 0,0 0 0,0 1 0,0-1 0,0 0 0,0 0 0,0 1 0,-1-1 0,1 0 0,0 1 0,0-1 0,0 0 0,0 0 0,0 1 0,0-1 0,0 0 0,0 0 0,0 1 0,0-1 0,0 0 0,0 1 0,10 11 0,16 8 0,-25-20 0,27 18 0,1-1 0,0-2 0,2-1 0,-1-1 0,55 14 0,-70-22 0,-1 0 0,0 1 0,0 1 0,0 0 0,-1 1 0,0 1 0,16 13 0,-9-8 0,37 22 0,-10-3 0,-24-15 0,23 17 0,-24-18 0,47 29 0,-53-36 0,-1 0 0,24 21 0,20 14 0,-15-15 0,76 68 0,-97-78 0,81 85 0,-10-11 0,-57-57 0,38 48 0,-40-44 0,41 39 0,-65-70 0,274 237 0,-275-236 0,0 0 0,-1 0 0,-1 1 0,0 0 0,0 0 0,-1 0 0,9 25 0,-6-17 0,7 16-1365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6:56.1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24575,'23'1'0,"0"2"0,0 1 0,-1 1 0,0 0 0,26 11 0,-12-2 0,0 1 0,60 37 0,83 43 0,-153-81 0,1-1 0,32 12 0,-24-12 0,-4 0 0,-1 2 0,0 1 0,38 27 0,-56-35 0,1-1 0,24 10 0,-27-13 0,0 0 0,-1 0 0,1 2 0,-1-1 0,0 1 0,14 13 0,-15-13 0,0 1 0,1-2 0,-1 1 0,1-1 0,15 7 0,27 17 0,-69-40 0,-1 0 0,-30-12 0,10 6 0,-47-20 0,-119-35 0,178 61 0,22 8 0,1 1 0,0 1 0,0-1 0,-1 0 0,1 1 0,-1 0 0,0 0 0,-7 0 0,-26-2 0,-72-14 0,71 10 0,18 3 0,10 3 0,1 0 0,-1-1 0,1-1 0,0 0 0,-14-6 0,67 39 0,-34-22 0,1-1 0,1 0 0,-1 0 0,23 9 0,-2-4 0,-9-5 0,-1 1 0,31 17 0,-41-18 0,1 0 0,0-1 0,0-1 0,1 0 0,0-1 0,20 5 0,-20-5 0,0 0 0,0 1 0,22 12 0,-22-11 0,0 1 0,0-2 0,22 7 0,-18-7 0,1 0 0,-1 1 0,-1 1 0,1 1 0,-1 0 0,-1 2 0,0-1 0,19 16 0,-11-9 0,1-1 0,27 12 0,31 19 0,79 52 0,-87-53 0,9 13 0,-40-26 0,-35-27 0,33 24 0,52 48 0,45 68 0,-81-93 0,-15-15 0,-3 1 0,0 2 0,-3 1 0,33 49 0,-6 2 242,-33-52-778,-3 2 0,40 77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7:17.4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113 3464 24575,'-1'4'0,"0"0"0,0 0 0,0 0 0,-1 0 0,1 0 0,-1 0 0,0 0 0,-4 6 0,-3 8 0,-3 8 0,1 1 0,1 1 0,2 0 0,0 0 0,-5 48 0,11-67 0,0 1 0,0-1 0,-1 0 0,-6 15 0,3-9 0,16-68 0,-5 32 0,0 0 0,-2-1 0,0 0 0,-2 1 0,-1-28 0,-1-3 0,2-79 0,2 109 0,2 0 0,9-29 0,-9 33 0,0 1 0,-1 0 0,-1-1 0,2-29 0,-4 23 0,1-1 0,8-35 0,-4 34 0,2-51 0,-7 58 0,-2 4 0,2 0 0,0 0 0,1 0 0,0 0 0,8-26 0,-5 18 0,0 0 0,-2 0 0,-1 0 0,0 0 0,-2 0 0,-3-31 0,1-14 0,3 51 0,1 0 0,1 0 0,0 1 0,2-1 0,9-26 0,-7 26 0,-2 1 0,0-1 0,-1-1 0,0 1 0,1-27 0,-5 34 0,2 0 0,-1 0 0,1 0 0,6-18 0,-4 19 0,-2-1 0,1 0 0,-1 0 0,1-21 0,-3 26 0,1 0 0,0-1 0,0 1 0,0 0 0,0 0 0,1 1 0,-1-1 0,1 0 0,1 0 0,-1 1 0,3-5 0,8-16 0,-10 17 0,-1 1 0,1-1 0,-2 0 0,1 0 0,-1 0 0,0-9 0,-1 8 0,1 1 0,0-1 0,0 0 0,1 1 0,3-9 0,-1 3 0,0 1 0,-1-1 0,-1 1 0,0-1 0,0-18 0,-4-66 0,1 69 0,1 58 0,1-5 0,-1 1 0,-1-1 0,-1 1 0,-1-1 0,-1 0 0,-9 28 0,8-34 0,0-1 0,2 1 0,0 0 0,-1 35 0,3-34 0,-1-12 0,0 0 0,0 0 0,-1 0 0,1 0 0,-1 0 0,-1-1 0,1 1 0,-1-1 0,-1 0 0,1 0 0,-8 7 0,-18 28 0,26-34 0,-11 20 0,15-26 0,-1 0 0,1 0 0,0 0 0,-1 0 0,1-1 0,0 1 0,0 0 0,-1 0 0,1 0 0,0 0 0,0 0 0,0 0 0,0 0 0,0 0 0,0 0 0,0-1 0,1 1 0,-1 0 0,0 0 0,0 0 0,1 0 0,-1 0 0,1-1 0,-1 1 0,1 1 0,15-38 0,-11 22 0,0 0 0,-1-1 0,0 1 0,-2-1 0,3-27 0,-6-79 0,-1 49 0,2 58 0,0-1 0,1 0 0,0 0 0,1 0 0,1 1 0,1-1 0,0 1 0,10-23 0,-11 27 0,0-1 0,0 1 0,-1 0 0,0-1 0,0 1 0,-2-1 0,1-16 0,-2 15 0,2 1 0,-1 0 0,2 0 0,-1-1 0,2 1 0,5-20 0,-2 17 0,-1-1 0,-1 0 0,0 0 0,-2 0 0,3-23 0,-5-79 0,0-6 0,3 105 0,0 1 0,1-1 0,7-19 0,-6 23 0,0-1 0,-2 1 0,1-1 0,-2 0 0,1-21 0,-2 22 0,0-1 0,1 0 0,0 0 0,1 1 0,8-23 0,-10 36 0,2-15 0,0 0 0,-1 0 0,-1 0 0,0-17 0,4-37 0,0 28 0,-3 0 0,-3-64 0,1-34 0,3 117 0,2 1 0,0-1 0,2 1 0,15-36 0,-1 3 0,-15 36 0,6-22 0,3 1 0,1 1 0,1 1 0,25-38 0,-33 63-1365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1:59.1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3056 24575,'0'-1821'0,"9"1733"0,-3 35 0,-5 48 0,0-1 0,1 1 0,-1-1 0,1 1 0,5-10 0,-4 10 0,-1 0 0,0 0 0,0-1 0,0 1 0,1-12 0,8-95 0,-8 76 0,-1-1 0,-4-37 0,2-48 0,14 39 0,-9 59 0,-1 0 0,2-39 0,6-207 0,-11 253-151,1 1-1,1 0 0,1 1 0,0-1 1,1 1-1,1-1 0,0 2 1,14-24-1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2:07:35.5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24575,'14'141'0,"1"-9"0,-6-20 0,-4-59 0,-2-37 0,0 0 0,0 0 0,10 23 0,7 29 0,-17-57 0,0 0 0,1-1 0,0 1 0,0-1 0,1 0 0,7 9 0,-7-11 0,-1 0 0,1 0 0,-1 0 0,-1 0 0,1 1 0,-1-1 0,-1 1 0,0 0 0,0 0 0,0 9 0,-1-8 0,0-1 0,1 1 0,0 0 0,7 17 0,4 19 0,-10-31 0,2-1 0,0 1 0,1-2 0,0 1 0,11 16 0,6 16 0,30 42 0,-51-85 0,4 10 0,1-1 0,1 0 0,18 22 0,-2-5 0,-1 0 0,-1 2 0,21 40 0,19 67 0,-43-91 0,42 74 0,59 53 342,0-2-2049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5T11:52:10.4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358 7564 24575,'1'0'0,"0"0"0,0 0 0,0 0 0,0-1 0,0 1 0,0 0 0,0-1 0,0 1 0,-1-1 0,1 1 0,0-1 0,0 0 0,0 1 0,-1-1 0,1 0 0,0 1 0,-1-1 0,1 0 0,0 0 0,-1 0 0,1 0 0,-1 1 0,1-1 0,-1 0 0,0 0 0,1 0 0,-1 0 0,0 0 0,0 0 0,0 0 0,0 0 0,0 0 0,0 0 0,0 0 0,0 0 0,0 0 0,0 0 0,-1-1 0,-7-50 0,4 37 0,-2-35 0,3 0 0,1 0 0,8-80 0,7 36 0,-7 66 0,-2 0 0,1-41 0,1-11 0,-4 65 0,0-1 0,-1 1 0,-1 0 0,0-1 0,-1 1 0,-4-26 0,-6 2 0,5 17 0,0 0 0,2-1 0,0 1 0,-1-46 0,6 40 0,0 5 0,0-1 0,-1 1 0,-2-1 0,0 1 0,-9-37 0,2 25 0,1 0 0,-3-43 0,9 2 0,3 56 0,-1 0 0,-1 0 0,-6-31 0,2 22 0,2-1 0,1 1 0,1-1 0,4-30 0,-1-10 0,-2 31 0,-2 0 0,-7-42 0,5 42 0,1 0 0,5-68 0,0 27 0,-2 57 0,1 10 0,0 0 0,-1 0 0,-1 0 0,0 0 0,-1 0 0,0 1 0,-1-1 0,-1 1 0,0-1 0,-9-20 0,10 27 0,0-1 0,0 1 0,1-1 0,0 1 0,0-1 0,1 0 0,0 0 0,0-10 0,2-62 0,1 31 0,-9-34 0,0-5 0,6 61 0,0-1 0,-8-36 0,5 24 0,2 0 0,3-70 0,1 28 0,5-85 0,-1-19 0,-7 148 0,-2-1 0,-14-72 0,-1 11 0,1-53 0,4 70 0,7 57 0,2 0 0,-1-41 0,5 3 0,-10-85 0,-4 17 0,9 91 0,3-1 0,4-63 0,0 24 0,0-21 0,-5-108 0,2 202 0,0 0 0,-1 0 0,0 0 0,-6-12 0,5 12 0,1 1 0,-1-1 0,1 0 0,1 0 0,-2-10 0,2-78 0,2 66 0,-1-1 0,-2 1 0,-4-29 0,1 21 0,2 1 0,1-1 0,4-41 0,0 6 0,0-26 0,-4-111 0,-2 181 0,-1 0 0,-2 0 0,-15-44 0,-7-26 0,25 71 0,1-1 0,2 1 0,0-1 0,4-30 0,-1-13 0,-2 41 0,-1 17 0,1 1 0,0-1 0,0 0 0,2 1 0,0-1 0,0 1 0,8-23 0,-5 17 0,-1 0 0,0 0 0,-1 0 0,-1 0 0,-1 0 0,-1-1 0,-3-34 0,1-7 0,3 45 0,0 1 0,5-22 0,0 8 0,8 92 0,-14 9 0,-1-51 0,1 1 0,1-1 0,7 43 0,3-4 0,-4 0 0,-2 0 0,-6 117 0,-1-64 0,2-64 0,0-38 0,0-35 0,-4-43 0,-2-1 0,-20-84 0,12 81 0,-8-130 0,21 138 0,-5-121 0,-1-254 97,8 264-1559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1178222"/>
            <a:ext cx="4284266" cy="2506427"/>
          </a:xfrm>
        </p:spPr>
        <p:txBody>
          <a:bodyPr anchor="b"/>
          <a:lstStyle>
            <a:lvl1pPr algn="ctr">
              <a:defRPr sz="330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3781306"/>
            <a:ext cx="3780235" cy="1738167"/>
          </a:xfrm>
        </p:spPr>
        <p:txBody>
          <a:bodyPr/>
          <a:lstStyle>
            <a:lvl1pPr marL="0" indent="0" algn="ctr">
              <a:buNone/>
              <a:defRPr sz="1323"/>
            </a:lvl1pPr>
            <a:lvl2pPr marL="252009" indent="0" algn="ctr">
              <a:buNone/>
              <a:defRPr sz="1102"/>
            </a:lvl2pPr>
            <a:lvl3pPr marL="504017" indent="0" algn="ctr">
              <a:buNone/>
              <a:defRPr sz="992"/>
            </a:lvl3pPr>
            <a:lvl4pPr marL="756026" indent="0" algn="ctr">
              <a:buNone/>
              <a:defRPr sz="882"/>
            </a:lvl4pPr>
            <a:lvl5pPr marL="1008035" indent="0" algn="ctr">
              <a:buNone/>
              <a:defRPr sz="882"/>
            </a:lvl5pPr>
            <a:lvl6pPr marL="1260043" indent="0" algn="ctr">
              <a:buNone/>
              <a:defRPr sz="882"/>
            </a:lvl6pPr>
            <a:lvl7pPr marL="1512052" indent="0" algn="ctr">
              <a:buNone/>
              <a:defRPr sz="882"/>
            </a:lvl7pPr>
            <a:lvl8pPr marL="1764060" indent="0" algn="ctr">
              <a:buNone/>
              <a:defRPr sz="882"/>
            </a:lvl8pPr>
            <a:lvl9pPr marL="2016069" indent="0" algn="ctr">
              <a:buNone/>
              <a:defRPr sz="882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66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19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383297"/>
            <a:ext cx="1086817" cy="610108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383297"/>
            <a:ext cx="3197449" cy="610108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83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26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1794831"/>
            <a:ext cx="4347270" cy="2994714"/>
          </a:xfrm>
        </p:spPr>
        <p:txBody>
          <a:bodyPr anchor="b"/>
          <a:lstStyle>
            <a:lvl1pPr>
              <a:defRPr sz="330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4817876"/>
            <a:ext cx="4347270" cy="1574849"/>
          </a:xfrm>
        </p:spPr>
        <p:txBody>
          <a:bodyPr/>
          <a:lstStyle>
            <a:lvl1pPr marL="0" indent="0">
              <a:buNone/>
              <a:defRPr sz="1323">
                <a:solidFill>
                  <a:schemeClr val="tx1"/>
                </a:solidFill>
              </a:defRPr>
            </a:lvl1pPr>
            <a:lvl2pPr marL="252009" indent="0">
              <a:buNone/>
              <a:defRPr sz="1102">
                <a:solidFill>
                  <a:schemeClr val="tx1">
                    <a:tint val="75000"/>
                  </a:schemeClr>
                </a:solidFill>
              </a:defRPr>
            </a:lvl2pPr>
            <a:lvl3pPr marL="504017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3pPr>
            <a:lvl4pPr marL="756026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4pPr>
            <a:lvl5pPr marL="1008035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5pPr>
            <a:lvl6pPr marL="1260043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6pPr>
            <a:lvl7pPr marL="1512052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7pPr>
            <a:lvl8pPr marL="1764060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8pPr>
            <a:lvl9pPr marL="2016069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90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1916484"/>
            <a:ext cx="2142133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1916484"/>
            <a:ext cx="2142133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25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383299"/>
            <a:ext cx="4347270" cy="139153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1764832"/>
            <a:ext cx="2132288" cy="864917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2629749"/>
            <a:ext cx="2132288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1764832"/>
            <a:ext cx="2142790" cy="864917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2629749"/>
            <a:ext cx="2142790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30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20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57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79954"/>
            <a:ext cx="1625632" cy="1679840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1036570"/>
            <a:ext cx="2551658" cy="5116178"/>
          </a:xfrm>
        </p:spPr>
        <p:txBody>
          <a:bodyPr/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159794"/>
            <a:ext cx="1625632" cy="4001285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49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79954"/>
            <a:ext cx="1625632" cy="1679840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1036570"/>
            <a:ext cx="2551658" cy="5116178"/>
          </a:xfrm>
        </p:spPr>
        <p:txBody>
          <a:bodyPr anchor="t"/>
          <a:lstStyle>
            <a:lvl1pPr marL="0" indent="0">
              <a:buNone/>
              <a:defRPr sz="1764"/>
            </a:lvl1pPr>
            <a:lvl2pPr marL="252009" indent="0">
              <a:buNone/>
              <a:defRPr sz="1543"/>
            </a:lvl2pPr>
            <a:lvl3pPr marL="504017" indent="0">
              <a:buNone/>
              <a:defRPr sz="1323"/>
            </a:lvl3pPr>
            <a:lvl4pPr marL="756026" indent="0">
              <a:buNone/>
              <a:defRPr sz="1102"/>
            </a:lvl4pPr>
            <a:lvl5pPr marL="1008035" indent="0">
              <a:buNone/>
              <a:defRPr sz="1102"/>
            </a:lvl5pPr>
            <a:lvl6pPr marL="1260043" indent="0">
              <a:buNone/>
              <a:defRPr sz="1102"/>
            </a:lvl6pPr>
            <a:lvl7pPr marL="1512052" indent="0">
              <a:buNone/>
              <a:defRPr sz="1102"/>
            </a:lvl7pPr>
            <a:lvl8pPr marL="1764060" indent="0">
              <a:buNone/>
              <a:defRPr sz="1102"/>
            </a:lvl8pPr>
            <a:lvl9pPr marL="2016069" indent="0">
              <a:buNone/>
              <a:defRPr sz="110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159794"/>
            <a:ext cx="1625632" cy="4001285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619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383299"/>
            <a:ext cx="434727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1916484"/>
            <a:ext cx="4347270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6672698"/>
            <a:ext cx="113407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ECC34-07C0-4F4C-9ED4-22DB0BDA8477}" type="datetimeFigureOut">
              <a:rPr lang="de-DE" smtClean="0"/>
              <a:t>15.04.2022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6672698"/>
            <a:ext cx="170110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6672698"/>
            <a:ext cx="113407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10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04017" rtl="0" eaLnBrk="1" latinLnBrk="0" hangingPunct="1">
        <a:lnSpc>
          <a:spcPct val="90000"/>
        </a:lnSpc>
        <a:spcBef>
          <a:spcPct val="0"/>
        </a:spcBef>
        <a:buNone/>
        <a:defRPr sz="2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004" indent="-126004" algn="l" defTabSz="504017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30022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2030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048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638056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890065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14207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5200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504017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3pPr>
      <a:lvl4pPr marL="756026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008035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0043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512052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76406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01606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7.xml"/><Relationship Id="rId18" Type="http://schemas.openxmlformats.org/officeDocument/2006/relationships/image" Target="../media/image28.png"/><Relationship Id="rId3" Type="http://schemas.openxmlformats.org/officeDocument/2006/relationships/customXml" Target="../ink/ink12.xml"/><Relationship Id="rId21" Type="http://schemas.openxmlformats.org/officeDocument/2006/relationships/customXml" Target="../ink/ink21.xml"/><Relationship Id="rId7" Type="http://schemas.openxmlformats.org/officeDocument/2006/relationships/customXml" Target="../ink/ink14.xml"/><Relationship Id="rId12" Type="http://schemas.openxmlformats.org/officeDocument/2006/relationships/image" Target="../media/image25.png"/><Relationship Id="rId17" Type="http://schemas.openxmlformats.org/officeDocument/2006/relationships/customXml" Target="../ink/ink19.xml"/><Relationship Id="rId25" Type="http://schemas.openxmlformats.org/officeDocument/2006/relationships/image" Target="../media/image6.png"/><Relationship Id="rId2" Type="http://schemas.openxmlformats.org/officeDocument/2006/relationships/image" Target="../media/image9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16.xml"/><Relationship Id="rId24" Type="http://schemas.openxmlformats.org/officeDocument/2006/relationships/image" Target="../media/image31.png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10" Type="http://schemas.openxmlformats.org/officeDocument/2006/relationships/image" Target="../media/image24.png"/><Relationship Id="rId19" Type="http://schemas.openxmlformats.org/officeDocument/2006/relationships/customXml" Target="../ink/ink20.xml"/><Relationship Id="rId4" Type="http://schemas.openxmlformats.org/officeDocument/2006/relationships/image" Target="../media/image21.png"/><Relationship Id="rId9" Type="http://schemas.openxmlformats.org/officeDocument/2006/relationships/customXml" Target="../ink/ink15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.xml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9" Type="http://schemas.openxmlformats.org/officeDocument/2006/relationships/customXml" Target="../ink/ink41.xml"/><Relationship Id="rId21" Type="http://schemas.openxmlformats.org/officeDocument/2006/relationships/customXml" Target="../ink/ink32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customXml" Target="../ink/ink45.xml"/><Relationship Id="rId50" Type="http://schemas.openxmlformats.org/officeDocument/2006/relationships/image" Target="../media/image58.png"/><Relationship Id="rId55" Type="http://schemas.openxmlformats.org/officeDocument/2006/relationships/customXml" Target="../ink/ink49.xml"/><Relationship Id="rId7" Type="http://schemas.openxmlformats.org/officeDocument/2006/relationships/customXml" Target="../ink/ink25.xm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29" Type="http://schemas.openxmlformats.org/officeDocument/2006/relationships/customXml" Target="../ink/ink36.xml"/><Relationship Id="rId11" Type="http://schemas.openxmlformats.org/officeDocument/2006/relationships/customXml" Target="../ink/ink27.xml"/><Relationship Id="rId24" Type="http://schemas.openxmlformats.org/officeDocument/2006/relationships/image" Target="../media/image45.png"/><Relationship Id="rId32" Type="http://schemas.openxmlformats.org/officeDocument/2006/relationships/image" Target="../media/image49.png"/><Relationship Id="rId37" Type="http://schemas.openxmlformats.org/officeDocument/2006/relationships/customXml" Target="../ink/ink40.xml"/><Relationship Id="rId40" Type="http://schemas.openxmlformats.org/officeDocument/2006/relationships/image" Target="../media/image53.png"/><Relationship Id="rId45" Type="http://schemas.openxmlformats.org/officeDocument/2006/relationships/customXml" Target="../ink/ink44.xml"/><Relationship Id="rId53" Type="http://schemas.openxmlformats.org/officeDocument/2006/relationships/customXml" Target="../ink/ink48.xml"/><Relationship Id="rId58" Type="http://schemas.openxmlformats.org/officeDocument/2006/relationships/image" Target="../media/image62.png"/><Relationship Id="rId5" Type="http://schemas.openxmlformats.org/officeDocument/2006/relationships/customXml" Target="../ink/ink24.xml"/><Relationship Id="rId19" Type="http://schemas.openxmlformats.org/officeDocument/2006/relationships/customXml" Target="../ink/ink31.xml"/><Relationship Id="rId4" Type="http://schemas.openxmlformats.org/officeDocument/2006/relationships/image" Target="../media/image35.png"/><Relationship Id="rId9" Type="http://schemas.openxmlformats.org/officeDocument/2006/relationships/customXml" Target="../ink/ink26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Relationship Id="rId27" Type="http://schemas.openxmlformats.org/officeDocument/2006/relationships/customXml" Target="../ink/ink35.xml"/><Relationship Id="rId30" Type="http://schemas.openxmlformats.org/officeDocument/2006/relationships/image" Target="../media/image48.png"/><Relationship Id="rId35" Type="http://schemas.openxmlformats.org/officeDocument/2006/relationships/customXml" Target="../ink/ink39.xml"/><Relationship Id="rId43" Type="http://schemas.openxmlformats.org/officeDocument/2006/relationships/customXml" Target="../ink/ink43.xml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8" Type="http://schemas.openxmlformats.org/officeDocument/2006/relationships/image" Target="../media/image37.png"/><Relationship Id="rId51" Type="http://schemas.openxmlformats.org/officeDocument/2006/relationships/customXml" Target="../ink/ink47.xml"/><Relationship Id="rId3" Type="http://schemas.openxmlformats.org/officeDocument/2006/relationships/customXml" Target="../ink/ink23.xml"/><Relationship Id="rId12" Type="http://schemas.openxmlformats.org/officeDocument/2006/relationships/image" Target="../media/image39.png"/><Relationship Id="rId17" Type="http://schemas.openxmlformats.org/officeDocument/2006/relationships/customXml" Target="../ink/ink30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customXml" Target="../ink/ink51.xml"/><Relationship Id="rId20" Type="http://schemas.openxmlformats.org/officeDocument/2006/relationships/image" Target="../media/image43.png"/><Relationship Id="rId41" Type="http://schemas.openxmlformats.org/officeDocument/2006/relationships/customXml" Target="../ink/ink42.xml"/><Relationship Id="rId54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5" Type="http://schemas.openxmlformats.org/officeDocument/2006/relationships/customXml" Target="../ink/ink29.xml"/><Relationship Id="rId23" Type="http://schemas.openxmlformats.org/officeDocument/2006/relationships/customXml" Target="../ink/ink33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customXml" Target="../ink/ink46.xml"/><Relationship Id="rId57" Type="http://schemas.openxmlformats.org/officeDocument/2006/relationships/customXml" Target="../ink/ink50.xml"/><Relationship Id="rId10" Type="http://schemas.openxmlformats.org/officeDocument/2006/relationships/image" Target="../media/image38.png"/><Relationship Id="rId31" Type="http://schemas.openxmlformats.org/officeDocument/2006/relationships/customXml" Target="../ink/ink37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7.xml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39" Type="http://schemas.openxmlformats.org/officeDocument/2006/relationships/customXml" Target="../ink/ink70.xml"/><Relationship Id="rId21" Type="http://schemas.openxmlformats.org/officeDocument/2006/relationships/customXml" Target="../ink/ink61.xml"/><Relationship Id="rId34" Type="http://schemas.openxmlformats.org/officeDocument/2006/relationships/image" Target="../media/image79.png"/><Relationship Id="rId42" Type="http://schemas.openxmlformats.org/officeDocument/2006/relationships/image" Target="../media/image83.png"/><Relationship Id="rId47" Type="http://schemas.openxmlformats.org/officeDocument/2006/relationships/customXml" Target="../ink/ink74.xml"/><Relationship Id="rId50" Type="http://schemas.openxmlformats.org/officeDocument/2006/relationships/image" Target="../media/image87.png"/><Relationship Id="rId55" Type="http://schemas.openxmlformats.org/officeDocument/2006/relationships/customXml" Target="../ink/ink78.xml"/><Relationship Id="rId7" Type="http://schemas.openxmlformats.org/officeDocument/2006/relationships/customXml" Target="../ink/ink54.xml"/><Relationship Id="rId2" Type="http://schemas.openxmlformats.org/officeDocument/2006/relationships/image" Target="../media/image34.png"/><Relationship Id="rId16" Type="http://schemas.openxmlformats.org/officeDocument/2006/relationships/image" Target="../media/image70.png"/><Relationship Id="rId29" Type="http://schemas.openxmlformats.org/officeDocument/2006/relationships/customXml" Target="../ink/ink65.xml"/><Relationship Id="rId11" Type="http://schemas.openxmlformats.org/officeDocument/2006/relationships/customXml" Target="../ink/ink56.xml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37" Type="http://schemas.openxmlformats.org/officeDocument/2006/relationships/customXml" Target="../ink/ink69.xml"/><Relationship Id="rId40" Type="http://schemas.openxmlformats.org/officeDocument/2006/relationships/image" Target="../media/image82.png"/><Relationship Id="rId45" Type="http://schemas.openxmlformats.org/officeDocument/2006/relationships/customXml" Target="../ink/ink73.xml"/><Relationship Id="rId53" Type="http://schemas.openxmlformats.org/officeDocument/2006/relationships/customXml" Target="../ink/ink77.xml"/><Relationship Id="rId58" Type="http://schemas.openxmlformats.org/officeDocument/2006/relationships/image" Target="../media/image91.png"/><Relationship Id="rId5" Type="http://schemas.openxmlformats.org/officeDocument/2006/relationships/customXml" Target="../ink/ink53.xml"/><Relationship Id="rId61" Type="http://schemas.openxmlformats.org/officeDocument/2006/relationships/image" Target="../media/image6.png"/><Relationship Id="rId19" Type="http://schemas.openxmlformats.org/officeDocument/2006/relationships/customXml" Target="../ink/ink60.xml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customXml" Target="../ink/ink64.xml"/><Relationship Id="rId30" Type="http://schemas.openxmlformats.org/officeDocument/2006/relationships/image" Target="../media/image77.png"/><Relationship Id="rId35" Type="http://schemas.openxmlformats.org/officeDocument/2006/relationships/customXml" Target="../ink/ink68.xml"/><Relationship Id="rId43" Type="http://schemas.openxmlformats.org/officeDocument/2006/relationships/customXml" Target="../ink/ink72.xml"/><Relationship Id="rId48" Type="http://schemas.openxmlformats.org/officeDocument/2006/relationships/image" Target="../media/image86.png"/><Relationship Id="rId56" Type="http://schemas.openxmlformats.org/officeDocument/2006/relationships/image" Target="../media/image90.png"/><Relationship Id="rId8" Type="http://schemas.openxmlformats.org/officeDocument/2006/relationships/image" Target="../media/image66.png"/><Relationship Id="rId51" Type="http://schemas.openxmlformats.org/officeDocument/2006/relationships/customXml" Target="../ink/ink76.xml"/><Relationship Id="rId3" Type="http://schemas.openxmlformats.org/officeDocument/2006/relationships/customXml" Target="../ink/ink52.xml"/><Relationship Id="rId12" Type="http://schemas.openxmlformats.org/officeDocument/2006/relationships/image" Target="../media/image68.png"/><Relationship Id="rId17" Type="http://schemas.openxmlformats.org/officeDocument/2006/relationships/customXml" Target="../ink/ink59.xml"/><Relationship Id="rId25" Type="http://schemas.openxmlformats.org/officeDocument/2006/relationships/customXml" Target="../ink/ink63.xml"/><Relationship Id="rId33" Type="http://schemas.openxmlformats.org/officeDocument/2006/relationships/customXml" Target="../ink/ink67.xml"/><Relationship Id="rId38" Type="http://schemas.openxmlformats.org/officeDocument/2006/relationships/image" Target="../media/image81.png"/><Relationship Id="rId46" Type="http://schemas.openxmlformats.org/officeDocument/2006/relationships/image" Target="../media/image85.png"/><Relationship Id="rId59" Type="http://schemas.openxmlformats.org/officeDocument/2006/relationships/customXml" Target="../ink/ink80.xml"/><Relationship Id="rId20" Type="http://schemas.openxmlformats.org/officeDocument/2006/relationships/image" Target="../media/image72.png"/><Relationship Id="rId41" Type="http://schemas.openxmlformats.org/officeDocument/2006/relationships/customXml" Target="../ink/ink71.xml"/><Relationship Id="rId54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5" Type="http://schemas.openxmlformats.org/officeDocument/2006/relationships/customXml" Target="../ink/ink58.xml"/><Relationship Id="rId23" Type="http://schemas.openxmlformats.org/officeDocument/2006/relationships/customXml" Target="../ink/ink62.xml"/><Relationship Id="rId28" Type="http://schemas.openxmlformats.org/officeDocument/2006/relationships/image" Target="../media/image76.png"/><Relationship Id="rId36" Type="http://schemas.openxmlformats.org/officeDocument/2006/relationships/image" Target="../media/image80.png"/><Relationship Id="rId49" Type="http://schemas.openxmlformats.org/officeDocument/2006/relationships/customXml" Target="../ink/ink75.xml"/><Relationship Id="rId57" Type="http://schemas.openxmlformats.org/officeDocument/2006/relationships/customXml" Target="../ink/ink79.xml"/><Relationship Id="rId10" Type="http://schemas.openxmlformats.org/officeDocument/2006/relationships/image" Target="../media/image67.png"/><Relationship Id="rId31" Type="http://schemas.openxmlformats.org/officeDocument/2006/relationships/customXml" Target="../ink/ink66.xml"/><Relationship Id="rId44" Type="http://schemas.openxmlformats.org/officeDocument/2006/relationships/image" Target="../media/image84.png"/><Relationship Id="rId52" Type="http://schemas.openxmlformats.org/officeDocument/2006/relationships/image" Target="../media/image88.png"/><Relationship Id="rId60" Type="http://schemas.openxmlformats.org/officeDocument/2006/relationships/image" Target="../media/image92.png"/><Relationship Id="rId4" Type="http://schemas.openxmlformats.org/officeDocument/2006/relationships/image" Target="../media/image64.png"/><Relationship Id="rId9" Type="http://schemas.openxmlformats.org/officeDocument/2006/relationships/customXml" Target="../ink/ink5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24" Type="http://schemas.openxmlformats.org/officeDocument/2006/relationships/image" Target="../media/image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3.png"/><Relationship Id="rId19" Type="http://schemas.openxmlformats.org/officeDocument/2006/relationships/customXml" Target="../ink/ink9.xml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orange, Tasse, drinnen, Essen enthält.&#10;&#10;Automatisch generierte Beschreibung">
            <a:extLst>
              <a:ext uri="{FF2B5EF4-FFF2-40B4-BE49-F238E27FC236}">
                <a16:creationId xmlns:a16="http://schemas.microsoft.com/office/drawing/2014/main" id="{F533EBD9-3989-48DB-B7E3-E14393476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2" y="-1"/>
            <a:ext cx="3639388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asse, Tisch, Glas, orange enthält.&#10;&#10;Automatisch generierte Beschreibung">
            <a:extLst>
              <a:ext uri="{FF2B5EF4-FFF2-40B4-BE49-F238E27FC236}">
                <a16:creationId xmlns:a16="http://schemas.microsoft.com/office/drawing/2014/main" id="{84CB53B2-7FBE-4636-8EA9-BC7F9A8D4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9314" r="11249" b="4883"/>
          <a:stretch/>
        </p:blipFill>
        <p:spPr>
          <a:xfrm>
            <a:off x="690880" y="670561"/>
            <a:ext cx="3586480" cy="61772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0B4A800B-F4D1-456F-9220-982E7200481A}"/>
                  </a:ext>
                </a:extLst>
              </p14:cNvPr>
              <p14:cNvContentPartPr/>
              <p14:nvPr/>
            </p14:nvContentPartPr>
            <p14:xfrm>
              <a:off x="4006880" y="5832400"/>
              <a:ext cx="306360" cy="1226880"/>
            </p14:xfrm>
          </p:contentPart>
        </mc:Choice>
        <mc:Fallback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0B4A800B-F4D1-456F-9220-982E720048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954" y="5769400"/>
                <a:ext cx="431853" cy="13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2AC9281-0EB1-462A-B242-D43C9802D948}"/>
                  </a:ext>
                </a:extLst>
              </p14:cNvPr>
              <p14:cNvContentPartPr/>
              <p14:nvPr/>
            </p14:nvContentPartPr>
            <p14:xfrm>
              <a:off x="3871680" y="5284840"/>
              <a:ext cx="385920" cy="146844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2AC9281-0EB1-462A-B242-D43C9802D9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8680" y="5221840"/>
                <a:ext cx="511560" cy="15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A5F560B2-48E9-486E-8A34-AB8A2C00AB55}"/>
                  </a:ext>
                </a:extLst>
              </p14:cNvPr>
              <p14:cNvContentPartPr/>
              <p14:nvPr/>
            </p14:nvContentPartPr>
            <p14:xfrm>
              <a:off x="3680160" y="6695320"/>
              <a:ext cx="211320" cy="100080"/>
            </p14:xfrm>
          </p:contentPart>
        </mc:Choice>
        <mc:Fallback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A5F560B2-48E9-486E-8A34-AB8A2C00AB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7052" y="6632546"/>
                <a:ext cx="337174" cy="225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B9F4C692-D2F1-42E6-B05B-EE51E54075F1}"/>
                  </a:ext>
                </a:extLst>
              </p14:cNvPr>
              <p14:cNvContentPartPr/>
              <p14:nvPr/>
            </p14:nvContentPartPr>
            <p14:xfrm>
              <a:off x="675960" y="5990440"/>
              <a:ext cx="2997000" cy="908280"/>
            </p14:xfrm>
          </p:contentPart>
        </mc:Choice>
        <mc:Fallback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B9F4C692-D2F1-42E6-B05B-EE51E54075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2960" y="5927440"/>
                <a:ext cx="3122640" cy="1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42B4D150-D7A7-4A70-B0D7-B1A79A82ADA6}"/>
                  </a:ext>
                </a:extLst>
              </p14:cNvPr>
              <p14:cNvContentPartPr/>
              <p14:nvPr/>
            </p14:nvContentPartPr>
            <p14:xfrm>
              <a:off x="2954760" y="6121120"/>
              <a:ext cx="1083600" cy="78264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42B4D150-D7A7-4A70-B0D7-B1A79A82A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91760" y="6058120"/>
                <a:ext cx="1209240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31E4825B-011A-4B09-B468-1C1964A069A7}"/>
                  </a:ext>
                </a:extLst>
              </p14:cNvPr>
              <p14:cNvContentPartPr/>
              <p14:nvPr/>
            </p14:nvContentPartPr>
            <p14:xfrm>
              <a:off x="692520" y="4555480"/>
              <a:ext cx="277920" cy="164628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31E4825B-011A-4B09-B468-1C1964A069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9438" y="4492480"/>
                <a:ext cx="403723" cy="17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F308E255-30D3-4548-AFB5-0EB7899CE9D4}"/>
                  </a:ext>
                </a:extLst>
              </p14:cNvPr>
              <p14:cNvContentPartPr/>
              <p14:nvPr/>
            </p14:nvContentPartPr>
            <p14:xfrm>
              <a:off x="4149960" y="3890080"/>
              <a:ext cx="244440" cy="1635480"/>
            </p14:xfrm>
          </p:contentPart>
        </mc:Choice>
        <mc:Fallback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F308E255-30D3-4548-AFB5-0EB7899CE9D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86960" y="3827066"/>
                <a:ext cx="370080" cy="1761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EB53684A-67E7-4324-9C6A-C74D505F0C7B}"/>
                  </a:ext>
                </a:extLst>
              </p14:cNvPr>
              <p14:cNvContentPartPr/>
              <p14:nvPr/>
            </p14:nvContentPartPr>
            <p14:xfrm>
              <a:off x="4343280" y="2831560"/>
              <a:ext cx="54000" cy="110052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EB53684A-67E7-4324-9C6A-C74D505F0C7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80280" y="2768539"/>
                <a:ext cx="179640" cy="1226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D086AC32-5885-449F-8653-ABD6D271AAD9}"/>
                  </a:ext>
                </a:extLst>
              </p14:cNvPr>
              <p14:cNvContentPartPr/>
              <p14:nvPr/>
            </p14:nvContentPartPr>
            <p14:xfrm>
              <a:off x="597480" y="1935160"/>
              <a:ext cx="144000" cy="272340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D086AC32-5885-449F-8653-ABD6D271AA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4480" y="1872152"/>
                <a:ext cx="269640" cy="2849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F889408B-7CE8-44FF-A76B-D781D86BB217}"/>
                  </a:ext>
                </a:extLst>
              </p14:cNvPr>
              <p14:cNvContentPartPr/>
              <p14:nvPr/>
            </p14:nvContentPartPr>
            <p14:xfrm>
              <a:off x="594180" y="643860"/>
              <a:ext cx="76680" cy="118800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F889408B-7CE8-44FF-A76B-D781D86BB21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1180" y="580860"/>
                <a:ext cx="202320" cy="13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3A85261C-3234-494F-A999-B777C5CB68E3}"/>
                  </a:ext>
                </a:extLst>
              </p14:cNvPr>
              <p14:cNvContentPartPr/>
              <p14:nvPr/>
            </p14:nvContentPartPr>
            <p14:xfrm>
              <a:off x="4311900" y="601740"/>
              <a:ext cx="51120" cy="60408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3A85261C-3234-494F-A999-B777C5CB68E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48900" y="538702"/>
                <a:ext cx="176760" cy="729795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7" descr="Shape, icon&#10;&#10;Description automatically generated">
            <a:extLst>
              <a:ext uri="{FF2B5EF4-FFF2-40B4-BE49-F238E27FC236}">
                <a16:creationId xmlns:a16="http://schemas.microsoft.com/office/drawing/2014/main" id="{804D3DA8-F765-4447-A72A-6B21D54D8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3" y="886767"/>
            <a:ext cx="3767574" cy="51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65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asse, Tisch, Glas, Getränk enthält.&#10;&#10;Automatisch generierte Beschreibung">
            <a:extLst>
              <a:ext uri="{FF2B5EF4-FFF2-40B4-BE49-F238E27FC236}">
                <a16:creationId xmlns:a16="http://schemas.microsoft.com/office/drawing/2014/main" id="{FE1ECC51-3B24-49BE-9B44-F24F4ECEB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78" y="0"/>
            <a:ext cx="5579467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1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78183D4-1B0D-4B75-B9A9-D6A0207D5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396" y="0"/>
            <a:ext cx="5579104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8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lass of beer&#10;&#10;Description automatically generated">
            <a:extLst>
              <a:ext uri="{FF2B5EF4-FFF2-40B4-BE49-F238E27FC236}">
                <a16:creationId xmlns:a16="http://schemas.microsoft.com/office/drawing/2014/main" id="{8221D0B0-5429-374B-BEA2-DD448364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4368" r="18150" b="3258"/>
          <a:stretch/>
        </p:blipFill>
        <p:spPr>
          <a:xfrm>
            <a:off x="487680" y="716280"/>
            <a:ext cx="4038600" cy="58369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4C01381B-2F2C-49EB-BA23-A89D42FFD3D2}"/>
                  </a:ext>
                </a:extLst>
              </p14:cNvPr>
              <p14:cNvContentPartPr/>
              <p14:nvPr/>
            </p14:nvContentPartPr>
            <p14:xfrm>
              <a:off x="402816" y="642960"/>
              <a:ext cx="1193400" cy="6015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4C01381B-2F2C-49EB-BA23-A89D42FFD3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176" y="580320"/>
                <a:ext cx="131904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CE267145-475B-45A6-BC6E-3B1D4A0A2F86}"/>
                  </a:ext>
                </a:extLst>
              </p14:cNvPr>
              <p14:cNvContentPartPr/>
              <p14:nvPr/>
            </p14:nvContentPartPr>
            <p14:xfrm>
              <a:off x="786216" y="680760"/>
              <a:ext cx="1263600" cy="25236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CE267145-475B-45A6-BC6E-3B1D4A0A2F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216" y="617760"/>
                <a:ext cx="13892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801495CB-1F57-4DA6-8EED-81331683F89A}"/>
                  </a:ext>
                </a:extLst>
              </p14:cNvPr>
              <p14:cNvContentPartPr/>
              <p14:nvPr/>
            </p14:nvContentPartPr>
            <p14:xfrm>
              <a:off x="340896" y="688680"/>
              <a:ext cx="1454040" cy="465840"/>
            </p14:xfrm>
          </p:contentPart>
        </mc:Choice>
        <mc:Fallback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801495CB-1F57-4DA6-8EED-81331683F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256" y="626040"/>
                <a:ext cx="157968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62C75554-6303-4679-9C9B-103303F84A2C}"/>
                  </a:ext>
                </a:extLst>
              </p14:cNvPr>
              <p14:cNvContentPartPr/>
              <p14:nvPr/>
            </p14:nvContentPartPr>
            <p14:xfrm>
              <a:off x="1883496" y="626760"/>
              <a:ext cx="916920" cy="80640"/>
            </p14:xfrm>
          </p:contentPart>
        </mc:Choice>
        <mc:Fallback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62C75554-6303-4679-9C9B-103303F84A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20496" y="563760"/>
                <a:ext cx="10425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27765B8E-3FB5-44CB-B0E2-97584B2BDB93}"/>
                  </a:ext>
                </a:extLst>
              </p14:cNvPr>
              <p14:cNvContentPartPr/>
              <p14:nvPr/>
            </p14:nvContentPartPr>
            <p14:xfrm>
              <a:off x="2267616" y="651600"/>
              <a:ext cx="2589840" cy="75096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27765B8E-3FB5-44CB-B0E2-97584B2BDB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04976" y="588960"/>
                <a:ext cx="2715480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4A7599-EB39-4B58-92B7-FE96757D92CB}"/>
                  </a:ext>
                </a:extLst>
              </p14:cNvPr>
              <p14:cNvContentPartPr/>
              <p14:nvPr/>
            </p14:nvContentPartPr>
            <p14:xfrm>
              <a:off x="3492696" y="688680"/>
              <a:ext cx="1343880" cy="67176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4A7599-EB39-4B58-92B7-FE96757D92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30056" y="625680"/>
                <a:ext cx="1469520" cy="7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B2C0C3FF-DE5B-4EF5-919C-87EE07F563E6}"/>
                  </a:ext>
                </a:extLst>
              </p14:cNvPr>
              <p14:cNvContentPartPr/>
              <p14:nvPr/>
            </p14:nvContentPartPr>
            <p14:xfrm>
              <a:off x="4082376" y="1877400"/>
              <a:ext cx="491400" cy="286308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B2C0C3FF-DE5B-4EF5-919C-87EE07F563E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19736" y="1814760"/>
                <a:ext cx="617040" cy="29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2AD9F040-B2A3-4DE2-B253-B51C648FDBBF}"/>
                  </a:ext>
                </a:extLst>
              </p14:cNvPr>
              <p14:cNvContentPartPr/>
              <p14:nvPr/>
            </p14:nvContentPartPr>
            <p14:xfrm>
              <a:off x="4222776" y="2901960"/>
              <a:ext cx="483480" cy="182808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2AD9F040-B2A3-4DE2-B253-B51C648FDB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59776" y="2839320"/>
                <a:ext cx="609120" cy="19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DD8BD7FC-1BB6-471E-B33C-8230217C1E39}"/>
                  </a:ext>
                </a:extLst>
              </p14:cNvPr>
              <p14:cNvContentPartPr/>
              <p14:nvPr/>
            </p14:nvContentPartPr>
            <p14:xfrm>
              <a:off x="4150776" y="1990176"/>
              <a:ext cx="410760" cy="191124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DD8BD7FC-1BB6-471E-B33C-8230217C1E3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88136" y="1927176"/>
                <a:ext cx="536400" cy="20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09990BF6-FAFE-46C5-BC5E-4096B4F87D49}"/>
                  </a:ext>
                </a:extLst>
              </p14:cNvPr>
              <p14:cNvContentPartPr/>
              <p14:nvPr/>
            </p14:nvContentPartPr>
            <p14:xfrm>
              <a:off x="3963576" y="4541136"/>
              <a:ext cx="170640" cy="159768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09990BF6-FAFE-46C5-BC5E-4096B4F87D4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00936" y="4478496"/>
                <a:ext cx="296280" cy="17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F1CED400-3C50-4E91-924E-971ADA19B35B}"/>
                  </a:ext>
                </a:extLst>
              </p14:cNvPr>
              <p14:cNvContentPartPr/>
              <p14:nvPr/>
            </p14:nvContentPartPr>
            <p14:xfrm>
              <a:off x="3449136" y="4687656"/>
              <a:ext cx="1129680" cy="213768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F1CED400-3C50-4E91-924E-971ADA19B35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86136" y="4624656"/>
                <a:ext cx="1255320" cy="22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5EB68F73-069D-4850-B89F-A05D97F57D8F}"/>
                  </a:ext>
                </a:extLst>
              </p14:cNvPr>
              <p14:cNvContentPartPr/>
              <p14:nvPr/>
            </p14:nvContentPartPr>
            <p14:xfrm>
              <a:off x="3281280" y="6013740"/>
              <a:ext cx="786600" cy="594720"/>
            </p14:xfrm>
          </p:contentPart>
        </mc:Choice>
        <mc:Fallback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5EB68F73-069D-4850-B89F-A05D97F57D8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18640" y="5950740"/>
                <a:ext cx="91224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51751B62-C0E5-47A7-A769-897068E6A985}"/>
                  </a:ext>
                </a:extLst>
              </p14:cNvPr>
              <p14:cNvContentPartPr/>
              <p14:nvPr/>
            </p14:nvContentPartPr>
            <p14:xfrm>
              <a:off x="3035040" y="6399060"/>
              <a:ext cx="586800" cy="251280"/>
            </p14:xfrm>
          </p:contentPart>
        </mc:Choice>
        <mc:Fallback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51751B62-C0E5-47A7-A769-897068E6A98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72400" y="6336420"/>
                <a:ext cx="7124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61AC2D0F-5E4D-4BCE-B27F-3F68C4A03CB9}"/>
                  </a:ext>
                </a:extLst>
              </p14:cNvPr>
              <p14:cNvContentPartPr/>
              <p14:nvPr/>
            </p14:nvContentPartPr>
            <p14:xfrm>
              <a:off x="3041520" y="6284580"/>
              <a:ext cx="732960" cy="30204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61AC2D0F-5E4D-4BCE-B27F-3F68C4A03CB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78880" y="6221580"/>
                <a:ext cx="85860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E275AF95-C4B0-444E-A9A0-F316B7304626}"/>
                  </a:ext>
                </a:extLst>
              </p14:cNvPr>
              <p14:cNvContentPartPr/>
              <p14:nvPr/>
            </p14:nvContentPartPr>
            <p14:xfrm>
              <a:off x="1220640" y="6352260"/>
              <a:ext cx="1829880" cy="29520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E275AF95-C4B0-444E-A9A0-F316B730462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57640" y="6289260"/>
                <a:ext cx="19555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9F33B165-9794-43C2-9B3D-70D329C3BAF9}"/>
                  </a:ext>
                </a:extLst>
              </p14:cNvPr>
              <p14:cNvContentPartPr/>
              <p14:nvPr/>
            </p14:nvContentPartPr>
            <p14:xfrm>
              <a:off x="1163040" y="6139140"/>
              <a:ext cx="876240" cy="456840"/>
            </p14:xfrm>
          </p:contentPart>
        </mc:Choice>
        <mc:Fallback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9F33B165-9794-43C2-9B3D-70D329C3BAF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0400" y="6076140"/>
                <a:ext cx="100188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1E01BB20-3DD8-46E0-8CA0-8B178D152671}"/>
                  </a:ext>
                </a:extLst>
              </p14:cNvPr>
              <p14:cNvContentPartPr/>
              <p14:nvPr/>
            </p14:nvContentPartPr>
            <p14:xfrm>
              <a:off x="804120" y="5705340"/>
              <a:ext cx="353160" cy="1028160"/>
            </p14:xfrm>
          </p:contentPart>
        </mc:Choice>
        <mc:Fallback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1E01BB20-3DD8-46E0-8CA0-8B178D15267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1120" y="5642700"/>
                <a:ext cx="478800" cy="11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84FF65ED-702D-4058-936D-79E4111C5B65}"/>
                  </a:ext>
                </a:extLst>
              </p14:cNvPr>
              <p14:cNvContentPartPr/>
              <p14:nvPr/>
            </p14:nvContentPartPr>
            <p14:xfrm>
              <a:off x="987720" y="4681020"/>
              <a:ext cx="129960" cy="1557720"/>
            </p14:xfrm>
          </p:contentPart>
        </mc:Choice>
        <mc:Fallback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84FF65ED-702D-4058-936D-79E4111C5B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25080" y="4618380"/>
                <a:ext cx="255600" cy="16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91AE20B7-A8F0-419C-A1DB-6288354EE6B4}"/>
                  </a:ext>
                </a:extLst>
              </p14:cNvPr>
              <p14:cNvContentPartPr/>
              <p14:nvPr/>
            </p14:nvContentPartPr>
            <p14:xfrm>
              <a:off x="690720" y="4596420"/>
              <a:ext cx="460080" cy="1519560"/>
            </p14:xfrm>
          </p:contentPart>
        </mc:Choice>
        <mc:Fallback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91AE20B7-A8F0-419C-A1DB-6288354EE6B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7720" y="4533420"/>
                <a:ext cx="585720" cy="16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27D8B59E-5ACE-4823-8370-60502CBECABE}"/>
                  </a:ext>
                </a:extLst>
              </p14:cNvPr>
              <p14:cNvContentPartPr/>
              <p14:nvPr/>
            </p14:nvContentPartPr>
            <p14:xfrm>
              <a:off x="757680" y="3903060"/>
              <a:ext cx="228960" cy="959400"/>
            </p14:xfrm>
          </p:contentPart>
        </mc:Choice>
        <mc:Fallback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27D8B59E-5ACE-4823-8370-60502CBECAB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4680" y="3840420"/>
                <a:ext cx="354600" cy="10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A13ED8B9-364C-48C1-97D2-F723C08E2833}"/>
                  </a:ext>
                </a:extLst>
              </p14:cNvPr>
              <p14:cNvContentPartPr/>
              <p14:nvPr/>
            </p14:nvContentPartPr>
            <p14:xfrm>
              <a:off x="556800" y="2716140"/>
              <a:ext cx="408960" cy="1465920"/>
            </p14:xfrm>
          </p:contentPart>
        </mc:Choice>
        <mc:Fallback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A13ED8B9-364C-48C1-97D2-F723C08E28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3800" y="2653140"/>
                <a:ext cx="534600" cy="15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B2CBF7B5-FD5A-4D39-8981-1D2E0E7AC075}"/>
                  </a:ext>
                </a:extLst>
              </p14:cNvPr>
              <p14:cNvContentPartPr/>
              <p14:nvPr/>
            </p14:nvContentPartPr>
            <p14:xfrm>
              <a:off x="516840" y="2155860"/>
              <a:ext cx="146160" cy="799920"/>
            </p14:xfrm>
          </p:contentPart>
        </mc:Choice>
        <mc:Fallback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B2CBF7B5-FD5A-4D39-8981-1D2E0E7AC07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4200" y="2093220"/>
                <a:ext cx="271800" cy="9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5541DC80-6CD8-48EE-80BD-57656B249B16}"/>
                  </a:ext>
                </a:extLst>
              </p14:cNvPr>
              <p14:cNvContentPartPr/>
              <p14:nvPr/>
            </p14:nvContentPartPr>
            <p14:xfrm>
              <a:off x="522960" y="1864260"/>
              <a:ext cx="64080" cy="902160"/>
            </p14:xfrm>
          </p:contentPart>
        </mc:Choice>
        <mc:Fallback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5541DC80-6CD8-48EE-80BD-57656B249B1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60320" y="1801260"/>
                <a:ext cx="189720" cy="10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6A4FB319-21C1-4F26-A06E-924791FBBABD}"/>
                  </a:ext>
                </a:extLst>
              </p14:cNvPr>
              <p14:cNvContentPartPr/>
              <p14:nvPr/>
            </p14:nvContentPartPr>
            <p14:xfrm>
              <a:off x="1584825" y="675555"/>
              <a:ext cx="697320" cy="46440"/>
            </p14:xfrm>
          </p:contentPart>
        </mc:Choice>
        <mc:Fallback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6A4FB319-21C1-4F26-A06E-924791FBBAB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21825" y="612915"/>
                <a:ext cx="8229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66433E57-1E92-4762-BCC7-F7C1BF052186}"/>
                  </a:ext>
                </a:extLst>
              </p14:cNvPr>
              <p14:cNvContentPartPr/>
              <p14:nvPr/>
            </p14:nvContentPartPr>
            <p14:xfrm>
              <a:off x="2341185" y="665835"/>
              <a:ext cx="1673280" cy="173160"/>
            </p14:xfrm>
          </p:contentPart>
        </mc:Choice>
        <mc:Fallback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66433E57-1E92-4762-BCC7-F7C1BF05218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78185" y="603195"/>
                <a:ext cx="1798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ED87582F-891A-46CF-ADDD-EAB173AD757D}"/>
                  </a:ext>
                </a:extLst>
              </p14:cNvPr>
              <p14:cNvContentPartPr/>
              <p14:nvPr/>
            </p14:nvContentPartPr>
            <p14:xfrm>
              <a:off x="3988800" y="807480"/>
              <a:ext cx="766440" cy="582120"/>
            </p14:xfrm>
          </p:contentPart>
        </mc:Choice>
        <mc:Fallback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ED87582F-891A-46CF-ADDD-EAB173AD757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926160" y="744840"/>
                <a:ext cx="8920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7CA34B8-4EAF-4041-80AE-0E147F688F15}"/>
                  </a:ext>
                </a:extLst>
              </p14:cNvPr>
              <p14:cNvContentPartPr/>
              <p14:nvPr/>
            </p14:nvContentPartPr>
            <p14:xfrm>
              <a:off x="3882240" y="735120"/>
              <a:ext cx="809640" cy="635400"/>
            </p14:xfrm>
          </p:contentPart>
        </mc:Choice>
        <mc:Fallback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7CA34B8-4EAF-4041-80AE-0E147F688F1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819240" y="672480"/>
                <a:ext cx="93528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6ED9AB05-43F1-405A-938E-0553FD19E0B2}"/>
                  </a:ext>
                </a:extLst>
              </p14:cNvPr>
              <p14:cNvContentPartPr/>
              <p14:nvPr/>
            </p14:nvContentPartPr>
            <p14:xfrm>
              <a:off x="3932040" y="4793120"/>
              <a:ext cx="191880" cy="1373040"/>
            </p14:xfrm>
          </p:contentPart>
        </mc:Choice>
        <mc:Fallback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6ED9AB05-43F1-405A-938E-0553FD19E0B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869400" y="4730120"/>
                <a:ext cx="317520" cy="14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78845327-3A66-49D1-8C61-B90C2CAD3DD5}"/>
                  </a:ext>
                </a:extLst>
              </p14:cNvPr>
              <p14:cNvContentPartPr/>
              <p14:nvPr/>
            </p14:nvContentPartPr>
            <p14:xfrm>
              <a:off x="1142760" y="5791040"/>
              <a:ext cx="304560" cy="723960"/>
            </p14:xfrm>
          </p:contentPart>
        </mc:Choice>
        <mc:Fallback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78845327-3A66-49D1-8C61-B90C2CAD3DD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80120" y="5728040"/>
                <a:ext cx="430200" cy="84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53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lass of beer&#10;&#10;Description automatically generated">
            <a:extLst>
              <a:ext uri="{FF2B5EF4-FFF2-40B4-BE49-F238E27FC236}">
                <a16:creationId xmlns:a16="http://schemas.microsoft.com/office/drawing/2014/main" id="{8221D0B0-5429-374B-BEA2-DD448364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4368" r="18150" b="3258"/>
          <a:stretch/>
        </p:blipFill>
        <p:spPr>
          <a:xfrm>
            <a:off x="487680" y="716280"/>
            <a:ext cx="4038600" cy="58369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4C01381B-2F2C-49EB-BA23-A89D42FFD3D2}"/>
                  </a:ext>
                </a:extLst>
              </p14:cNvPr>
              <p14:cNvContentPartPr/>
              <p14:nvPr/>
            </p14:nvContentPartPr>
            <p14:xfrm>
              <a:off x="402816" y="642960"/>
              <a:ext cx="1193400" cy="6015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4C01381B-2F2C-49EB-BA23-A89D42FFD3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816" y="579922"/>
                <a:ext cx="1319040" cy="727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CE267145-475B-45A6-BC6E-3B1D4A0A2F86}"/>
                  </a:ext>
                </a:extLst>
              </p14:cNvPr>
              <p14:cNvContentPartPr/>
              <p14:nvPr/>
            </p14:nvContentPartPr>
            <p14:xfrm>
              <a:off x="786216" y="680760"/>
              <a:ext cx="1263600" cy="25236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CE267145-475B-45A6-BC6E-3B1D4A0A2F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216" y="617760"/>
                <a:ext cx="13892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801495CB-1F57-4DA6-8EED-81331683F89A}"/>
                  </a:ext>
                </a:extLst>
              </p14:cNvPr>
              <p14:cNvContentPartPr/>
              <p14:nvPr/>
            </p14:nvContentPartPr>
            <p14:xfrm>
              <a:off x="340896" y="688680"/>
              <a:ext cx="1454040" cy="465840"/>
            </p14:xfrm>
          </p:contentPart>
        </mc:Choice>
        <mc:Fallback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801495CB-1F57-4DA6-8EED-81331683F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896" y="625680"/>
                <a:ext cx="157968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62C75554-6303-4679-9C9B-103303F84A2C}"/>
                  </a:ext>
                </a:extLst>
              </p14:cNvPr>
              <p14:cNvContentPartPr/>
              <p14:nvPr/>
            </p14:nvContentPartPr>
            <p14:xfrm>
              <a:off x="1883496" y="626760"/>
              <a:ext cx="916920" cy="80640"/>
            </p14:xfrm>
          </p:contentPart>
        </mc:Choice>
        <mc:Fallback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62C75554-6303-4679-9C9B-103303F84A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20521" y="563760"/>
                <a:ext cx="1042511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27765B8E-3FB5-44CB-B0E2-97584B2BDB93}"/>
                  </a:ext>
                </a:extLst>
              </p14:cNvPr>
              <p14:cNvContentPartPr/>
              <p14:nvPr/>
            </p14:nvContentPartPr>
            <p14:xfrm>
              <a:off x="2267616" y="651600"/>
              <a:ext cx="2589840" cy="75096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27765B8E-3FB5-44CB-B0E2-97584B2BDB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04607" y="588600"/>
                <a:ext cx="2715497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84A7599-EB39-4B58-92B7-FE96757D92CB}"/>
                  </a:ext>
                </a:extLst>
              </p14:cNvPr>
              <p14:cNvContentPartPr/>
              <p14:nvPr/>
            </p14:nvContentPartPr>
            <p14:xfrm>
              <a:off x="3492696" y="688680"/>
              <a:ext cx="1343880" cy="67176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84A7599-EB39-4B58-92B7-FE96757D92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29696" y="625680"/>
                <a:ext cx="1469520" cy="7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B2C0C3FF-DE5B-4EF5-919C-87EE07F563E6}"/>
                  </a:ext>
                </a:extLst>
              </p14:cNvPr>
              <p14:cNvContentPartPr/>
              <p14:nvPr/>
            </p14:nvContentPartPr>
            <p14:xfrm>
              <a:off x="4082376" y="1877400"/>
              <a:ext cx="491400" cy="286308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B2C0C3FF-DE5B-4EF5-919C-87EE07F563E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19376" y="1814400"/>
                <a:ext cx="617040" cy="29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2AD9F040-B2A3-4DE2-B253-B51C648FDBBF}"/>
                  </a:ext>
                </a:extLst>
              </p14:cNvPr>
              <p14:cNvContentPartPr/>
              <p14:nvPr/>
            </p14:nvContentPartPr>
            <p14:xfrm>
              <a:off x="4222776" y="2901960"/>
              <a:ext cx="483480" cy="182808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2AD9F040-B2A3-4DE2-B253-B51C648FDB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59776" y="2838960"/>
                <a:ext cx="609120" cy="19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DD8BD7FC-1BB6-471E-B33C-8230217C1E39}"/>
                  </a:ext>
                </a:extLst>
              </p14:cNvPr>
              <p14:cNvContentPartPr/>
              <p14:nvPr/>
            </p14:nvContentPartPr>
            <p14:xfrm>
              <a:off x="4150776" y="1990176"/>
              <a:ext cx="410760" cy="191124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DD8BD7FC-1BB6-471E-B33C-8230217C1E3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87776" y="1927176"/>
                <a:ext cx="536400" cy="20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09990BF6-FAFE-46C5-BC5E-4096B4F87D49}"/>
                  </a:ext>
                </a:extLst>
              </p14:cNvPr>
              <p14:cNvContentPartPr/>
              <p14:nvPr/>
            </p14:nvContentPartPr>
            <p14:xfrm>
              <a:off x="3963576" y="4541136"/>
              <a:ext cx="170640" cy="159768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09990BF6-FAFE-46C5-BC5E-4096B4F87D4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00443" y="4478136"/>
                <a:ext cx="296546" cy="17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F1CED400-3C50-4E91-924E-971ADA19B35B}"/>
                  </a:ext>
                </a:extLst>
              </p14:cNvPr>
              <p14:cNvContentPartPr/>
              <p14:nvPr/>
            </p14:nvContentPartPr>
            <p14:xfrm>
              <a:off x="3449136" y="4687656"/>
              <a:ext cx="1129680" cy="213768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F1CED400-3C50-4E91-924E-971ADA19B35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86136" y="4624667"/>
                <a:ext cx="1255320" cy="2263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5EB68F73-069D-4850-B89F-A05D97F57D8F}"/>
                  </a:ext>
                </a:extLst>
              </p14:cNvPr>
              <p14:cNvContentPartPr/>
              <p14:nvPr/>
            </p14:nvContentPartPr>
            <p14:xfrm>
              <a:off x="3281280" y="6013740"/>
              <a:ext cx="786600" cy="594720"/>
            </p14:xfrm>
          </p:contentPart>
        </mc:Choice>
        <mc:Fallback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5EB68F73-069D-4850-B89F-A05D97F57D8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18280" y="5950740"/>
                <a:ext cx="91224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51751B62-C0E5-47A7-A769-897068E6A985}"/>
                  </a:ext>
                </a:extLst>
              </p14:cNvPr>
              <p14:cNvContentPartPr/>
              <p14:nvPr/>
            </p14:nvContentPartPr>
            <p14:xfrm>
              <a:off x="3035040" y="6399060"/>
              <a:ext cx="586800" cy="251280"/>
            </p14:xfrm>
          </p:contentPart>
        </mc:Choice>
        <mc:Fallback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51751B62-C0E5-47A7-A769-897068E6A98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72040" y="6336060"/>
                <a:ext cx="7124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61AC2D0F-5E4D-4BCE-B27F-3F68C4A03CB9}"/>
                  </a:ext>
                </a:extLst>
              </p14:cNvPr>
              <p14:cNvContentPartPr/>
              <p14:nvPr/>
            </p14:nvContentPartPr>
            <p14:xfrm>
              <a:off x="3041520" y="6284580"/>
              <a:ext cx="732960" cy="30204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61AC2D0F-5E4D-4BCE-B27F-3F68C4A03CB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78520" y="6221580"/>
                <a:ext cx="85860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E275AF95-C4B0-444E-A9A0-F316B7304626}"/>
                  </a:ext>
                </a:extLst>
              </p14:cNvPr>
              <p14:cNvContentPartPr/>
              <p14:nvPr/>
            </p14:nvContentPartPr>
            <p14:xfrm>
              <a:off x="1220640" y="6352260"/>
              <a:ext cx="1829880" cy="29520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E275AF95-C4B0-444E-A9A0-F316B730462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57640" y="6289260"/>
                <a:ext cx="19555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9F33B165-9794-43C2-9B3D-70D329C3BAF9}"/>
                  </a:ext>
                </a:extLst>
              </p14:cNvPr>
              <p14:cNvContentPartPr/>
              <p14:nvPr/>
            </p14:nvContentPartPr>
            <p14:xfrm>
              <a:off x="1163040" y="6139140"/>
              <a:ext cx="876240" cy="456840"/>
            </p14:xfrm>
          </p:contentPart>
        </mc:Choice>
        <mc:Fallback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9F33B165-9794-43C2-9B3D-70D329C3BAF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0040" y="6076140"/>
                <a:ext cx="100188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1E01BB20-3DD8-46E0-8CA0-8B178D152671}"/>
                  </a:ext>
                </a:extLst>
              </p14:cNvPr>
              <p14:cNvContentPartPr/>
              <p14:nvPr/>
            </p14:nvContentPartPr>
            <p14:xfrm>
              <a:off x="804120" y="5705340"/>
              <a:ext cx="353160" cy="1028160"/>
            </p14:xfrm>
          </p:contentPart>
        </mc:Choice>
        <mc:Fallback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1E01BB20-3DD8-46E0-8CA0-8B178D15267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1120" y="5642340"/>
                <a:ext cx="478800" cy="11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84FF65ED-702D-4058-936D-79E4111C5B65}"/>
                  </a:ext>
                </a:extLst>
              </p14:cNvPr>
              <p14:cNvContentPartPr/>
              <p14:nvPr/>
            </p14:nvContentPartPr>
            <p14:xfrm>
              <a:off x="987720" y="4681020"/>
              <a:ext cx="129960" cy="1557720"/>
            </p14:xfrm>
          </p:contentPart>
        </mc:Choice>
        <mc:Fallback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84FF65ED-702D-4058-936D-79E4111C5B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24720" y="4618020"/>
                <a:ext cx="255600" cy="16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91AE20B7-A8F0-419C-A1DB-6288354EE6B4}"/>
                  </a:ext>
                </a:extLst>
              </p14:cNvPr>
              <p14:cNvContentPartPr/>
              <p14:nvPr/>
            </p14:nvContentPartPr>
            <p14:xfrm>
              <a:off x="690720" y="4596420"/>
              <a:ext cx="460080" cy="1519560"/>
            </p14:xfrm>
          </p:contentPart>
        </mc:Choice>
        <mc:Fallback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91AE20B7-A8F0-419C-A1DB-6288354EE6B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7769" y="4533420"/>
                <a:ext cx="585622" cy="16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27D8B59E-5ACE-4823-8370-60502CBECABE}"/>
                  </a:ext>
                </a:extLst>
              </p14:cNvPr>
              <p14:cNvContentPartPr/>
              <p14:nvPr/>
            </p14:nvContentPartPr>
            <p14:xfrm>
              <a:off x="757680" y="3903060"/>
              <a:ext cx="228960" cy="959400"/>
            </p14:xfrm>
          </p:contentPart>
        </mc:Choice>
        <mc:Fallback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27D8B59E-5ACE-4823-8370-60502CBECAB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4680" y="3840060"/>
                <a:ext cx="354600" cy="10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A13ED8B9-364C-48C1-97D2-F723C08E2833}"/>
                  </a:ext>
                </a:extLst>
              </p14:cNvPr>
              <p14:cNvContentPartPr/>
              <p14:nvPr/>
            </p14:nvContentPartPr>
            <p14:xfrm>
              <a:off x="556800" y="2716140"/>
              <a:ext cx="408960" cy="1465920"/>
            </p14:xfrm>
          </p:contentPart>
        </mc:Choice>
        <mc:Fallback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A13ED8B9-364C-48C1-97D2-F723C08E28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3800" y="2653140"/>
                <a:ext cx="534600" cy="15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B2CBF7B5-FD5A-4D39-8981-1D2E0E7AC075}"/>
                  </a:ext>
                </a:extLst>
              </p14:cNvPr>
              <p14:cNvContentPartPr/>
              <p14:nvPr/>
            </p14:nvContentPartPr>
            <p14:xfrm>
              <a:off x="516840" y="2155860"/>
              <a:ext cx="146160" cy="799920"/>
            </p14:xfrm>
          </p:contentPart>
        </mc:Choice>
        <mc:Fallback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B2CBF7B5-FD5A-4D39-8981-1D2E0E7AC07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3840" y="2092832"/>
                <a:ext cx="271800" cy="925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5541DC80-6CD8-48EE-80BD-57656B249B16}"/>
                  </a:ext>
                </a:extLst>
              </p14:cNvPr>
              <p14:cNvContentPartPr/>
              <p14:nvPr/>
            </p14:nvContentPartPr>
            <p14:xfrm>
              <a:off x="522960" y="1864260"/>
              <a:ext cx="64080" cy="902160"/>
            </p14:xfrm>
          </p:contentPart>
        </mc:Choice>
        <mc:Fallback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5541DC80-6CD8-48EE-80BD-57656B249B1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9960" y="1801260"/>
                <a:ext cx="189720" cy="10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6A4FB319-21C1-4F26-A06E-924791FBBABD}"/>
                  </a:ext>
                </a:extLst>
              </p14:cNvPr>
              <p14:cNvContentPartPr/>
              <p14:nvPr/>
            </p14:nvContentPartPr>
            <p14:xfrm>
              <a:off x="1584825" y="675555"/>
              <a:ext cx="697320" cy="46440"/>
            </p14:xfrm>
          </p:contentPart>
        </mc:Choice>
        <mc:Fallback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6A4FB319-21C1-4F26-A06E-924791FBBAB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21858" y="612555"/>
                <a:ext cx="822895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66433E57-1E92-4762-BCC7-F7C1BF052186}"/>
                  </a:ext>
                </a:extLst>
              </p14:cNvPr>
              <p14:cNvContentPartPr/>
              <p14:nvPr/>
            </p14:nvContentPartPr>
            <p14:xfrm>
              <a:off x="2341185" y="665835"/>
              <a:ext cx="1673280" cy="173160"/>
            </p14:xfrm>
          </p:contentPart>
        </mc:Choice>
        <mc:Fallback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66433E57-1E92-4762-BCC7-F7C1BF05218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78185" y="602835"/>
                <a:ext cx="1798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ED87582F-891A-46CF-ADDD-EAB173AD757D}"/>
                  </a:ext>
                </a:extLst>
              </p14:cNvPr>
              <p14:cNvContentPartPr/>
              <p14:nvPr/>
            </p14:nvContentPartPr>
            <p14:xfrm>
              <a:off x="3988800" y="807480"/>
              <a:ext cx="766440" cy="582120"/>
            </p14:xfrm>
          </p:contentPart>
        </mc:Choice>
        <mc:Fallback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ED87582F-891A-46CF-ADDD-EAB173AD757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925800" y="744480"/>
                <a:ext cx="8920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7CA34B8-4EAF-4041-80AE-0E147F688F15}"/>
                  </a:ext>
                </a:extLst>
              </p14:cNvPr>
              <p14:cNvContentPartPr/>
              <p14:nvPr/>
            </p14:nvContentPartPr>
            <p14:xfrm>
              <a:off x="3882240" y="735120"/>
              <a:ext cx="809640" cy="635400"/>
            </p14:xfrm>
          </p:contentPart>
        </mc:Choice>
        <mc:Fallback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7CA34B8-4EAF-4041-80AE-0E147F688F1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819268" y="672084"/>
                <a:ext cx="935224" cy="761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6ED9AB05-43F1-405A-938E-0553FD19E0B2}"/>
                  </a:ext>
                </a:extLst>
              </p14:cNvPr>
              <p14:cNvContentPartPr/>
              <p14:nvPr/>
            </p14:nvContentPartPr>
            <p14:xfrm>
              <a:off x="3932040" y="4793120"/>
              <a:ext cx="191880" cy="1373040"/>
            </p14:xfrm>
          </p:contentPart>
        </mc:Choice>
        <mc:Fallback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6ED9AB05-43F1-405A-938E-0553FD19E0B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869040" y="4730120"/>
                <a:ext cx="317520" cy="14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78845327-3A66-49D1-8C61-B90C2CAD3DD5}"/>
                  </a:ext>
                </a:extLst>
              </p14:cNvPr>
              <p14:cNvContentPartPr/>
              <p14:nvPr/>
            </p14:nvContentPartPr>
            <p14:xfrm>
              <a:off x="1142760" y="5791040"/>
              <a:ext cx="304560" cy="723960"/>
            </p14:xfrm>
          </p:contentPart>
        </mc:Choice>
        <mc:Fallback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78845327-3A66-49D1-8C61-B90C2CAD3DD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79760" y="5728040"/>
                <a:ext cx="430200" cy="8496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7" descr="Shape, icon&#10;&#10;Description automatically generated">
            <a:extLst>
              <a:ext uri="{FF2B5EF4-FFF2-40B4-BE49-F238E27FC236}">
                <a16:creationId xmlns:a16="http://schemas.microsoft.com/office/drawing/2014/main" id="{9FB07D58-BB2B-46A1-BBC8-CCD85B62CB9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3" y="886767"/>
            <a:ext cx="3767574" cy="51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3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lass of red wine&#10;&#10;Description automatically generated with medium confidence">
            <a:extLst>
              <a:ext uri="{FF2B5EF4-FFF2-40B4-BE49-F238E27FC236}">
                <a16:creationId xmlns:a16="http://schemas.microsoft.com/office/drawing/2014/main" id="{2D76A057-4067-7047-A45D-FCDBFF88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348" y="374702"/>
            <a:ext cx="6449905" cy="64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9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lass of red wine&#10;&#10;Description automatically generated with medium confidence">
            <a:extLst>
              <a:ext uri="{FF2B5EF4-FFF2-40B4-BE49-F238E27FC236}">
                <a16:creationId xmlns:a16="http://schemas.microsoft.com/office/drawing/2014/main" id="{E9162B89-24C5-4D4B-A0B1-B66C89365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348" y="374702"/>
            <a:ext cx="6449905" cy="6449905"/>
          </a:xfrm>
          <a:prstGeom prst="rect">
            <a:avLst/>
          </a:prstGeom>
        </p:spPr>
      </p:pic>
      <p:pic>
        <p:nvPicPr>
          <p:cNvPr id="8" name="Picture 7" descr="Shape, icon&#10;&#10;Description automatically generated">
            <a:extLst>
              <a:ext uri="{FF2B5EF4-FFF2-40B4-BE49-F238E27FC236}">
                <a16:creationId xmlns:a16="http://schemas.microsoft.com/office/drawing/2014/main" id="{DEF1EBC2-05A0-584D-BCB1-D8A2423BC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6" y="976552"/>
            <a:ext cx="3834338" cy="52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44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lass of liquid&#10;&#10;Description automatically generated with low confidence">
            <a:extLst>
              <a:ext uri="{FF2B5EF4-FFF2-40B4-BE49-F238E27FC236}">
                <a16:creationId xmlns:a16="http://schemas.microsoft.com/office/drawing/2014/main" id="{FB2D95A7-28A2-9645-8D80-1A52A89A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0" y="1469104"/>
            <a:ext cx="4108922" cy="4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18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lass of liquid&#10;&#10;Description automatically generated with low confidence">
            <a:extLst>
              <a:ext uri="{FF2B5EF4-FFF2-40B4-BE49-F238E27FC236}">
                <a16:creationId xmlns:a16="http://schemas.microsoft.com/office/drawing/2014/main" id="{CC3EBB01-F4E3-E545-8E44-501B1A975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0" y="1469104"/>
            <a:ext cx="4108922" cy="4261104"/>
          </a:xfrm>
          <a:prstGeom prst="rect">
            <a:avLst/>
          </a:prstGeom>
        </p:spPr>
      </p:pic>
      <p:pic>
        <p:nvPicPr>
          <p:cNvPr id="6" name="Picture 5" descr="Shape, icon&#10;&#10;Description automatically generated">
            <a:extLst>
              <a:ext uri="{FF2B5EF4-FFF2-40B4-BE49-F238E27FC236}">
                <a16:creationId xmlns:a16="http://schemas.microsoft.com/office/drawing/2014/main" id="{45897117-37E6-D04F-875B-37E7D2CF0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5" y="1100196"/>
            <a:ext cx="3653602" cy="49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6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red, dark, glass&#10;&#10;Description automatically generated">
            <a:extLst>
              <a:ext uri="{FF2B5EF4-FFF2-40B4-BE49-F238E27FC236}">
                <a16:creationId xmlns:a16="http://schemas.microsoft.com/office/drawing/2014/main" id="{9490CD00-2511-184E-8982-316BD46BA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857" y="500165"/>
            <a:ext cx="6222026" cy="61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6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1FC036-F669-4BF0-8837-E5226A55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8" y="0"/>
            <a:ext cx="443495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96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red, dark, glass&#10;&#10;Description automatically generated">
            <a:extLst>
              <a:ext uri="{FF2B5EF4-FFF2-40B4-BE49-F238E27FC236}">
                <a16:creationId xmlns:a16="http://schemas.microsoft.com/office/drawing/2014/main" id="{88217FD7-2557-EF41-8FB2-EB7869EF6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857" y="500165"/>
            <a:ext cx="6222026" cy="6198981"/>
          </a:xfrm>
          <a:prstGeom prst="rect">
            <a:avLst/>
          </a:prstGeom>
        </p:spPr>
      </p:pic>
      <p:pic>
        <p:nvPicPr>
          <p:cNvPr id="6" name="Picture 5" descr="Shape, icon&#10;&#10;Description automatically generated">
            <a:extLst>
              <a:ext uri="{FF2B5EF4-FFF2-40B4-BE49-F238E27FC236}">
                <a16:creationId xmlns:a16="http://schemas.microsoft.com/office/drawing/2014/main" id="{45897117-37E6-D04F-875B-37E7D2CF0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1" y="995509"/>
            <a:ext cx="3806629" cy="52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6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47179D-FB73-4C25-AE1D-FBB97F6BF611}"/>
              </a:ext>
            </a:extLst>
          </p:cNvPr>
          <p:cNvPicPr/>
          <p:nvPr/>
        </p:nvPicPr>
        <p:blipFill rotWithShape="1">
          <a:blip r:embed="rId2"/>
          <a:srcRect l="2693" t="18771" r="51620" b="18285"/>
          <a:stretch/>
        </p:blipFill>
        <p:spPr>
          <a:xfrm>
            <a:off x="691355" y="927576"/>
            <a:ext cx="3657600" cy="5344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251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47179D-FB73-4C25-AE1D-FBB97F6BF611}"/>
              </a:ext>
            </a:extLst>
          </p:cNvPr>
          <p:cNvPicPr/>
          <p:nvPr/>
        </p:nvPicPr>
        <p:blipFill rotWithShape="1">
          <a:blip r:embed="rId2"/>
          <a:srcRect l="2693" t="18771" r="51620" b="18285"/>
          <a:stretch/>
        </p:blipFill>
        <p:spPr>
          <a:xfrm>
            <a:off x="691355" y="927576"/>
            <a:ext cx="3657600" cy="534416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Shape, icon&#10;&#10;Description automatically generated">
            <a:extLst>
              <a:ext uri="{FF2B5EF4-FFF2-40B4-BE49-F238E27FC236}">
                <a16:creationId xmlns:a16="http://schemas.microsoft.com/office/drawing/2014/main" id="{45897117-37E6-D04F-875B-37E7D2CF0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1" y="995509"/>
            <a:ext cx="3806629" cy="52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n, drinnen, Glas, Essen enthält.&#10;&#10;Automatisch generierte Beschreibung">
            <a:extLst>
              <a:ext uri="{FF2B5EF4-FFF2-40B4-BE49-F238E27FC236}">
                <a16:creationId xmlns:a16="http://schemas.microsoft.com/office/drawing/2014/main" id="{F797E066-00D3-4D1A-8E96-2B4019F9B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99" y="-1"/>
            <a:ext cx="24045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4AA3ADB-C4A0-401B-BAE9-CAD281ED2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1" y="0"/>
            <a:ext cx="3763349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3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lass of champagne&#10;&#10;Description automatically generated with low confidence">
            <a:extLst>
              <a:ext uri="{FF2B5EF4-FFF2-40B4-BE49-F238E27FC236}">
                <a16:creationId xmlns:a16="http://schemas.microsoft.com/office/drawing/2014/main" id="{14B26E14-509E-7B42-A27B-8E5121893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0279" y="98496"/>
            <a:ext cx="7002319" cy="700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2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lass of champagne&#10;&#10;Description automatically generated with low confidence">
            <a:extLst>
              <a:ext uri="{FF2B5EF4-FFF2-40B4-BE49-F238E27FC236}">
                <a16:creationId xmlns:a16="http://schemas.microsoft.com/office/drawing/2014/main" id="{1ECDE897-5BDC-6942-81AD-BBE0FB054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0279" y="98496"/>
            <a:ext cx="7002319" cy="7002319"/>
          </a:xfrm>
          <a:prstGeom prst="rect">
            <a:avLst/>
          </a:prstGeom>
        </p:spPr>
      </p:pic>
      <p:pic>
        <p:nvPicPr>
          <p:cNvPr id="5" name="Picture 4" descr="Shape, icon&#10;&#10;Description automatically generated">
            <a:extLst>
              <a:ext uri="{FF2B5EF4-FFF2-40B4-BE49-F238E27FC236}">
                <a16:creationId xmlns:a16="http://schemas.microsoft.com/office/drawing/2014/main" id="{4A9FF732-E285-CE45-9D64-8E79D9A4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6" y="976552"/>
            <a:ext cx="3834338" cy="52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asse, Glas, Tisch, drinnen enthält.&#10;&#10;Automatisch generierte Beschreibung">
            <a:extLst>
              <a:ext uri="{FF2B5EF4-FFF2-40B4-BE49-F238E27FC236}">
                <a16:creationId xmlns:a16="http://schemas.microsoft.com/office/drawing/2014/main" id="{6F331BB1-0CBD-445B-8BFD-4D5CCBA4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" y="-1"/>
            <a:ext cx="5034599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3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elb, orange enthält.&#10;&#10;Automatisch generierte Beschreibung">
            <a:extLst>
              <a:ext uri="{FF2B5EF4-FFF2-40B4-BE49-F238E27FC236}">
                <a16:creationId xmlns:a16="http://schemas.microsoft.com/office/drawing/2014/main" id="{95018654-6851-4680-A710-CC00EBAAB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43"/>
            <a:ext cx="5040314" cy="72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6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asse, Tisch, Glas, orange enthält.&#10;&#10;Automatisch generierte Beschreibung">
            <a:extLst>
              <a:ext uri="{FF2B5EF4-FFF2-40B4-BE49-F238E27FC236}">
                <a16:creationId xmlns:a16="http://schemas.microsoft.com/office/drawing/2014/main" id="{84CB53B2-7FBE-4636-8EA9-BC7F9A8D4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9314" r="11249" b="4883"/>
          <a:stretch/>
        </p:blipFill>
        <p:spPr>
          <a:xfrm>
            <a:off x="690880" y="670561"/>
            <a:ext cx="3586480" cy="61772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0B4A800B-F4D1-456F-9220-982E7200481A}"/>
                  </a:ext>
                </a:extLst>
              </p14:cNvPr>
              <p14:cNvContentPartPr/>
              <p14:nvPr/>
            </p14:nvContentPartPr>
            <p14:xfrm>
              <a:off x="4006880" y="5832400"/>
              <a:ext cx="306360" cy="1226880"/>
            </p14:xfrm>
          </p:contentPart>
        </mc:Choice>
        <mc:Fallback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0B4A800B-F4D1-456F-9220-982E720048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880" y="5769760"/>
                <a:ext cx="432000" cy="13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2AC9281-0EB1-462A-B242-D43C9802D948}"/>
                  </a:ext>
                </a:extLst>
              </p14:cNvPr>
              <p14:cNvContentPartPr/>
              <p14:nvPr/>
            </p14:nvContentPartPr>
            <p14:xfrm>
              <a:off x="3871680" y="5284840"/>
              <a:ext cx="385920" cy="146844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2AC9281-0EB1-462A-B242-D43C9802D9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8680" y="5221840"/>
                <a:ext cx="511560" cy="15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A5F560B2-48E9-486E-8A34-AB8A2C00AB55}"/>
                  </a:ext>
                </a:extLst>
              </p14:cNvPr>
              <p14:cNvContentPartPr/>
              <p14:nvPr/>
            </p14:nvContentPartPr>
            <p14:xfrm>
              <a:off x="3680160" y="6695320"/>
              <a:ext cx="211320" cy="100080"/>
            </p14:xfrm>
          </p:contentPart>
        </mc:Choice>
        <mc:Fallback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A5F560B2-48E9-486E-8A34-AB8A2C00AB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7520" y="6632320"/>
                <a:ext cx="336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B9F4C692-D2F1-42E6-B05B-EE51E54075F1}"/>
                  </a:ext>
                </a:extLst>
              </p14:cNvPr>
              <p14:cNvContentPartPr/>
              <p14:nvPr/>
            </p14:nvContentPartPr>
            <p14:xfrm>
              <a:off x="675960" y="5990440"/>
              <a:ext cx="2997000" cy="908280"/>
            </p14:xfrm>
          </p:contentPart>
        </mc:Choice>
        <mc:Fallback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B9F4C692-D2F1-42E6-B05B-EE51E54075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320" y="5927800"/>
                <a:ext cx="3122640" cy="1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42B4D150-D7A7-4A70-B0D7-B1A79A82ADA6}"/>
                  </a:ext>
                </a:extLst>
              </p14:cNvPr>
              <p14:cNvContentPartPr/>
              <p14:nvPr/>
            </p14:nvContentPartPr>
            <p14:xfrm>
              <a:off x="2954760" y="6121120"/>
              <a:ext cx="1083600" cy="78264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42B4D150-D7A7-4A70-B0D7-B1A79A82A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92120" y="6058480"/>
                <a:ext cx="1209240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31E4825B-011A-4B09-B468-1C1964A069A7}"/>
                  </a:ext>
                </a:extLst>
              </p14:cNvPr>
              <p14:cNvContentPartPr/>
              <p14:nvPr/>
            </p14:nvContentPartPr>
            <p14:xfrm>
              <a:off x="692520" y="4555480"/>
              <a:ext cx="277920" cy="164628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31E4825B-011A-4B09-B468-1C1964A069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9880" y="4492840"/>
                <a:ext cx="403560" cy="17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F308E255-30D3-4548-AFB5-0EB7899CE9D4}"/>
                  </a:ext>
                </a:extLst>
              </p14:cNvPr>
              <p14:cNvContentPartPr/>
              <p14:nvPr/>
            </p14:nvContentPartPr>
            <p14:xfrm>
              <a:off x="4149960" y="3890080"/>
              <a:ext cx="244440" cy="1635480"/>
            </p14:xfrm>
          </p:contentPart>
        </mc:Choice>
        <mc:Fallback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F308E255-30D3-4548-AFB5-0EB7899CE9D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87320" y="3827440"/>
                <a:ext cx="370080" cy="17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EB53684A-67E7-4324-9C6A-C74D505F0C7B}"/>
                  </a:ext>
                </a:extLst>
              </p14:cNvPr>
              <p14:cNvContentPartPr/>
              <p14:nvPr/>
            </p14:nvContentPartPr>
            <p14:xfrm>
              <a:off x="4343280" y="2831560"/>
              <a:ext cx="54000" cy="110052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EB53684A-67E7-4324-9C6A-C74D505F0C7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80280" y="2768920"/>
                <a:ext cx="179640" cy="12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D086AC32-5885-449F-8653-ABD6D271AAD9}"/>
                  </a:ext>
                </a:extLst>
              </p14:cNvPr>
              <p14:cNvContentPartPr/>
              <p14:nvPr/>
            </p14:nvContentPartPr>
            <p14:xfrm>
              <a:off x="597480" y="1935160"/>
              <a:ext cx="144000" cy="272340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D086AC32-5885-449F-8653-ABD6D271AA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4480" y="1872520"/>
                <a:ext cx="269640" cy="28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F889408B-7CE8-44FF-A76B-D781D86BB217}"/>
                  </a:ext>
                </a:extLst>
              </p14:cNvPr>
              <p14:cNvContentPartPr/>
              <p14:nvPr/>
            </p14:nvContentPartPr>
            <p14:xfrm>
              <a:off x="594180" y="643860"/>
              <a:ext cx="76680" cy="118800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F889408B-7CE8-44FF-A76B-D781D86BB21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1180" y="580860"/>
                <a:ext cx="202320" cy="13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3A85261C-3234-494F-A999-B777C5CB68E3}"/>
                  </a:ext>
                </a:extLst>
              </p14:cNvPr>
              <p14:cNvContentPartPr/>
              <p14:nvPr/>
            </p14:nvContentPartPr>
            <p14:xfrm>
              <a:off x="4311900" y="601740"/>
              <a:ext cx="51120" cy="60408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3A85261C-3234-494F-A999-B777C5CB68E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48900" y="539100"/>
                <a:ext cx="176760" cy="7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133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A0DED7CA2624141AE322679BAD3AD72" ma:contentTypeVersion="12" ma:contentTypeDescription="Ein neues Dokument erstellen." ma:contentTypeScope="" ma:versionID="35fe39eea3545a833330d6a8dda097e8">
  <xsd:schema xmlns:xsd="http://www.w3.org/2001/XMLSchema" xmlns:xs="http://www.w3.org/2001/XMLSchema" xmlns:p="http://schemas.microsoft.com/office/2006/metadata/properties" xmlns:ns2="216a3def-e00a-4355-81c0-72dc72a69d0f" xmlns:ns3="45740acd-b1ed-49bd-99ea-3959fe2889a5" targetNamespace="http://schemas.microsoft.com/office/2006/metadata/properties" ma:root="true" ma:fieldsID="585aab70926b18807c0ea5983f1b8964" ns2:_="" ns3:_="">
    <xsd:import namespace="216a3def-e00a-4355-81c0-72dc72a69d0f"/>
    <xsd:import namespace="45740acd-b1ed-49bd-99ea-3959fe2889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a3def-e00a-4355-81c0-72dc72a69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740acd-b1ed-49bd-99ea-3959fe2889a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C74333-72AE-4E36-8E6F-9D64102E99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0B8728-F2E1-4B41-ACB4-5C67997FDCE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D0D4A01-5BC5-4AFB-B8F5-14635A47121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Benutzerdefiniert</PresentationFormat>
  <Paragraphs>0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Musial, Milena Philomena Maria</dc:creator>
  <cp:lastModifiedBy>Musial, Milena Philomena Maria</cp:lastModifiedBy>
  <cp:revision>18</cp:revision>
  <dcterms:created xsi:type="dcterms:W3CDTF">2022-04-08T16:06:36Z</dcterms:created>
  <dcterms:modified xsi:type="dcterms:W3CDTF">2022-04-15T12:09:30Z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0x0101009A0DED7CA2624141AE322679BAD3AD72</vt:lpwstr>
  </property>
</Properties>
</file>